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517" r:id="rId3"/>
    <p:sldId id="685" r:id="rId4"/>
    <p:sldId id="619" r:id="rId5"/>
    <p:sldId id="687" r:id="rId6"/>
    <p:sldId id="704" r:id="rId7"/>
    <p:sldId id="688" r:id="rId8"/>
    <p:sldId id="691" r:id="rId9"/>
    <p:sldId id="693" r:id="rId10"/>
    <p:sldId id="694" r:id="rId11"/>
    <p:sldId id="697" r:id="rId12"/>
    <p:sldId id="70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8B0000"/>
    <a:srgbClr val="00008B"/>
    <a:srgbClr val="FFFFFF"/>
    <a:srgbClr val="FF6B6B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784748-6E32-4351-B6B4-BDEDFBB71027}" v="4" dt="2025-03-14T10:28:05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0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Lawrence" userId="8a61cc64-6ddc-44c3-ba44-40882efe7d33" providerId="ADAL" clId="{DF784748-6E32-4351-B6B4-BDEDFBB71027}"/>
    <pc:docChg chg="custSel delSld modSld">
      <pc:chgData name="Neil Lawrence" userId="8a61cc64-6ddc-44c3-ba44-40882efe7d33" providerId="ADAL" clId="{DF784748-6E32-4351-B6B4-BDEDFBB71027}" dt="2025-03-14T10:28:15.661" v="34" actId="1076"/>
      <pc:docMkLst>
        <pc:docMk/>
      </pc:docMkLst>
      <pc:sldChg chg="delSp modSp mod">
        <pc:chgData name="Neil Lawrence" userId="8a61cc64-6ddc-44c3-ba44-40882efe7d33" providerId="ADAL" clId="{DF784748-6E32-4351-B6B4-BDEDFBB71027}" dt="2025-03-14T10:24:24.503" v="9" actId="14100"/>
        <pc:sldMkLst>
          <pc:docMk/>
          <pc:sldMk cId="2388933913" sldId="256"/>
        </pc:sldMkLst>
        <pc:spChg chg="mod">
          <ac:chgData name="Neil Lawrence" userId="8a61cc64-6ddc-44c3-ba44-40882efe7d33" providerId="ADAL" clId="{DF784748-6E32-4351-B6B4-BDEDFBB71027}" dt="2025-03-14T10:24:24.503" v="9" actId="14100"/>
          <ac:spMkLst>
            <pc:docMk/>
            <pc:sldMk cId="2388933913" sldId="256"/>
            <ac:spMk id="2" creationId="{377966F7-5385-6E9C-F6E0-4AF7F3CD3D33}"/>
          </ac:spMkLst>
        </pc:spChg>
        <pc:picChg chg="del">
          <ac:chgData name="Neil Lawrence" userId="8a61cc64-6ddc-44c3-ba44-40882efe7d33" providerId="ADAL" clId="{DF784748-6E32-4351-B6B4-BDEDFBB71027}" dt="2025-03-14T10:23:32.129" v="2" actId="478"/>
          <ac:picMkLst>
            <pc:docMk/>
            <pc:sldMk cId="2388933913" sldId="256"/>
            <ac:picMk id="3" creationId="{7F10832C-2F49-C5E5-DDD5-F65DF0E51F72}"/>
          </ac:picMkLst>
        </pc:picChg>
        <pc:picChg chg="del">
          <ac:chgData name="Neil Lawrence" userId="8a61cc64-6ddc-44c3-ba44-40882efe7d33" providerId="ADAL" clId="{DF784748-6E32-4351-B6B4-BDEDFBB71027}" dt="2025-03-14T10:23:33.900" v="3" actId="478"/>
          <ac:picMkLst>
            <pc:docMk/>
            <pc:sldMk cId="2388933913" sldId="256"/>
            <ac:picMk id="1026" creationId="{D242902D-7291-C2B8-AB72-344E445B037F}"/>
          </ac:picMkLst>
        </pc:picChg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0" sldId="25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592940587" sldId="27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33892331" sldId="27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420248448" sldId="28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646783334" sldId="28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296720315" sldId="28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929597067" sldId="28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93891680" sldId="28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07072719" sldId="28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563805737" sldId="28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67089372" sldId="28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207862375" sldId="29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554448207" sldId="29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858532418" sldId="29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54939602" sldId="29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93411859" sldId="29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390878726" sldId="29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537515943" sldId="29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651387104" sldId="29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807799446" sldId="30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82416455" sldId="30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718420873" sldId="30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601265342" sldId="30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837797259" sldId="30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395592889" sldId="30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66972204" sldId="30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725942423" sldId="30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07740266" sldId="31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443471641" sldId="31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212398036" sldId="32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368678886" sldId="32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418669665" sldId="32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63573720" sldId="32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679310470" sldId="32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23312047" sldId="40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189777766" sldId="40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809960580" sldId="40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826162479" sldId="40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641397134" sldId="40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034308407" sldId="40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326950323" sldId="41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013883057" sldId="42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494787678" sldId="42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862283096" sldId="42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019943956" sldId="42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087185075" sldId="43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090139871" sldId="43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362745139" sldId="43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158294734" sldId="43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80593311" sldId="43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74393927" sldId="44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860133131" sldId="44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62151586" sldId="44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006792398" sldId="44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873470843" sldId="44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987447303" sldId="44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85263593" sldId="44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429533358" sldId="44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478778252" sldId="44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589085953" sldId="44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137137779" sldId="45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886515884" sldId="45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527305297" sldId="45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995739379" sldId="45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165581417" sldId="45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26898214" sldId="45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704800265" sldId="45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568377438" sldId="45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160962105" sldId="45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385127307" sldId="45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586771508" sldId="46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143451758" sldId="46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803938186" sldId="46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748793968" sldId="46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411625749" sldId="46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775555614" sldId="46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720640509" sldId="46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477633016" sldId="47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148132203" sldId="47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872605762" sldId="47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065429326" sldId="47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201980760" sldId="47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609749281" sldId="47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050287045" sldId="47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470341907" sldId="47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838396193" sldId="47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48857931" sldId="48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086541407" sldId="48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568413372" sldId="48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763647820" sldId="48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367607083" sldId="48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210214628" sldId="49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8258441" sldId="49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32834146" sldId="50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20220343" sldId="51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263761112" sldId="515"/>
        </pc:sldMkLst>
      </pc:sldChg>
      <pc:sldChg chg="modSp mod">
        <pc:chgData name="Neil Lawrence" userId="8a61cc64-6ddc-44c3-ba44-40882efe7d33" providerId="ADAL" clId="{DF784748-6E32-4351-B6B4-BDEDFBB71027}" dt="2025-03-14T10:24:09.166" v="5" actId="207"/>
        <pc:sldMkLst>
          <pc:docMk/>
          <pc:sldMk cId="3387772547" sldId="517"/>
        </pc:sldMkLst>
        <pc:spChg chg="mod">
          <ac:chgData name="Neil Lawrence" userId="8a61cc64-6ddc-44c3-ba44-40882efe7d33" providerId="ADAL" clId="{DF784748-6E32-4351-B6B4-BDEDFBB71027}" dt="2025-03-14T10:24:09.166" v="5" actId="207"/>
          <ac:spMkLst>
            <pc:docMk/>
            <pc:sldMk cId="3387772547" sldId="517"/>
            <ac:spMk id="2" creationId="{83DF3C6A-A014-F98A-C5D2-1CFBA3DBED77}"/>
          </ac:spMkLst>
        </pc:spChg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129385376" sldId="51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061810701" sldId="52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548805146" sldId="52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217127778" sldId="52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765998104" sldId="52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097185763" sldId="52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60926188" sldId="52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842145531" sldId="52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702516839" sldId="52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251379637" sldId="52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47115313" sldId="52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863089433" sldId="53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171930046" sldId="53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569719990" sldId="53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94749480" sldId="53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669585186" sldId="53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839448958" sldId="53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859108063" sldId="53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217743944" sldId="53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83548834" sldId="53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32239465" sldId="53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519912665" sldId="54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301964312" sldId="54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450602519" sldId="54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503355755" sldId="54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93508700" sldId="54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492509876" sldId="54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446176762" sldId="54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522819339" sldId="54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151601324" sldId="54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749065801" sldId="54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834681092" sldId="55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97904488" sldId="55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867849359" sldId="55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151997909" sldId="55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706250320" sldId="55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031242348" sldId="55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267358146" sldId="55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757532611" sldId="55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30420354" sldId="55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297136288" sldId="55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567707420" sldId="56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206279701" sldId="56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699217957" sldId="56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65728557" sldId="56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841253413" sldId="56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112390000" sldId="56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60168601" sldId="56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243698484" sldId="56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659898666" sldId="56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850852069" sldId="56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618479213" sldId="57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131506766" sldId="57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659817643" sldId="57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041115884" sldId="57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204246459" sldId="57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099902184" sldId="57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703329696" sldId="58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759401486" sldId="58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678644217" sldId="58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08908983" sldId="58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204275909" sldId="58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239289527" sldId="58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017111451" sldId="58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133942154" sldId="58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018888574" sldId="58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201782946" sldId="58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290012592" sldId="59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06205255" sldId="59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782621712" sldId="59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065531062" sldId="59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426962141" sldId="59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629018691" sldId="59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36944150" sldId="59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649549847" sldId="60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785260900" sldId="60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75639794" sldId="60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971229930" sldId="60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937694083" sldId="60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186179229" sldId="60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959173742" sldId="60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976336311" sldId="60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356326110" sldId="60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773894518" sldId="61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878171673" sldId="61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131772392" sldId="61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030168556" sldId="61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1110826" sldId="61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4432470" sldId="61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558907310" sldId="61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717946653" sldId="61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021227982" sldId="62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793574444" sldId="62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360946927" sldId="62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968376592" sldId="62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131356214" sldId="62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512806911" sldId="62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25801712" sldId="62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923857608" sldId="62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089785085" sldId="62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4139611" sldId="63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108710247" sldId="63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91665360" sldId="63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258014208" sldId="63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206339276" sldId="63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471306682" sldId="63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151050066" sldId="63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508700164" sldId="63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59660417" sldId="63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196392451" sldId="63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268451671" sldId="64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051676063" sldId="64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357262120" sldId="64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70194934" sldId="64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104664057" sldId="64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812956231" sldId="64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467009882" sldId="64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89867726" sldId="64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208599296" sldId="65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375723893" sldId="65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283924402" sldId="65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141509985" sldId="65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988264385" sldId="65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945454478" sldId="65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325502681" sldId="65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94547586" sldId="65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851921459" sldId="65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177390571" sldId="66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4163030108" sldId="66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787707907" sldId="66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718473926" sldId="66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999702414" sldId="664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756545940" sldId="66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889334791" sldId="66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0" sldId="66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880863037" sldId="66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600776549" sldId="670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252051275" sldId="67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391516409" sldId="67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591327655" sldId="673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39583845" sldId="675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2986686715" sldId="676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210447832" sldId="677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341146772" sldId="678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28564745" sldId="67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9162130" sldId="680"/>
        </pc:sldMkLst>
      </pc:sldChg>
      <pc:sldChg chg="del">
        <pc:chgData name="Neil Lawrence" userId="8a61cc64-6ddc-44c3-ba44-40882efe7d33" providerId="ADAL" clId="{DF784748-6E32-4351-B6B4-BDEDFBB71027}" dt="2025-03-14T10:23:17.968" v="1" actId="47"/>
        <pc:sldMkLst>
          <pc:docMk/>
          <pc:sldMk cId="2426605982" sldId="682"/>
        </pc:sldMkLst>
      </pc:sldChg>
      <pc:sldChg chg="del">
        <pc:chgData name="Neil Lawrence" userId="8a61cc64-6ddc-44c3-ba44-40882efe7d33" providerId="ADAL" clId="{DF784748-6E32-4351-B6B4-BDEDFBB71027}" dt="2025-03-14T10:26:40.372" v="13" actId="47"/>
        <pc:sldMkLst>
          <pc:docMk/>
          <pc:sldMk cId="1295402910" sldId="683"/>
        </pc:sldMkLst>
      </pc:sldChg>
      <pc:sldChg chg="del">
        <pc:chgData name="Neil Lawrence" userId="8a61cc64-6ddc-44c3-ba44-40882efe7d33" providerId="ADAL" clId="{DF784748-6E32-4351-B6B4-BDEDFBB71027}" dt="2025-03-14T10:26:31.100" v="10" actId="47"/>
        <pc:sldMkLst>
          <pc:docMk/>
          <pc:sldMk cId="1376858374" sldId="684"/>
        </pc:sldMkLst>
      </pc:sldChg>
      <pc:sldChg chg="addSp delSp modSp mod">
        <pc:chgData name="Neil Lawrence" userId="8a61cc64-6ddc-44c3-ba44-40882efe7d33" providerId="ADAL" clId="{DF784748-6E32-4351-B6B4-BDEDFBB71027}" dt="2025-03-14T10:27:54.276" v="29" actId="1076"/>
        <pc:sldMkLst>
          <pc:docMk/>
          <pc:sldMk cId="140502435" sldId="685"/>
        </pc:sldMkLst>
        <pc:spChg chg="del">
          <ac:chgData name="Neil Lawrence" userId="8a61cc64-6ddc-44c3-ba44-40882efe7d33" providerId="ADAL" clId="{DF784748-6E32-4351-B6B4-BDEDFBB71027}" dt="2025-03-14T10:27:40.244" v="25" actId="478"/>
          <ac:spMkLst>
            <pc:docMk/>
            <pc:sldMk cId="140502435" sldId="685"/>
            <ac:spMk id="3" creationId="{0C88C94C-08BD-1A12-511C-36F8990878D7}"/>
          </ac:spMkLst>
        </pc:spChg>
        <pc:spChg chg="del mod">
          <ac:chgData name="Neil Lawrence" userId="8a61cc64-6ddc-44c3-ba44-40882efe7d33" providerId="ADAL" clId="{DF784748-6E32-4351-B6B4-BDEDFBB71027}" dt="2025-03-14T10:27:35.994" v="21" actId="478"/>
          <ac:spMkLst>
            <pc:docMk/>
            <pc:sldMk cId="140502435" sldId="685"/>
            <ac:spMk id="5" creationId="{BE389355-E55C-DE20-2E75-D215B4F52EDB}"/>
          </ac:spMkLst>
        </pc:spChg>
        <pc:spChg chg="del">
          <ac:chgData name="Neil Lawrence" userId="8a61cc64-6ddc-44c3-ba44-40882efe7d33" providerId="ADAL" clId="{DF784748-6E32-4351-B6B4-BDEDFBB71027}" dt="2025-03-14T10:27:41.655" v="26" actId="478"/>
          <ac:spMkLst>
            <pc:docMk/>
            <pc:sldMk cId="140502435" sldId="685"/>
            <ac:spMk id="10" creationId="{5A8B149B-A80D-036B-DE8F-C8EEBB3823BE}"/>
          </ac:spMkLst>
        </pc:spChg>
        <pc:spChg chg="del">
          <ac:chgData name="Neil Lawrence" userId="8a61cc64-6ddc-44c3-ba44-40882efe7d33" providerId="ADAL" clId="{DF784748-6E32-4351-B6B4-BDEDFBB71027}" dt="2025-03-14T10:27:30.241" v="19" actId="478"/>
          <ac:spMkLst>
            <pc:docMk/>
            <pc:sldMk cId="140502435" sldId="685"/>
            <ac:spMk id="11" creationId="{70E7D102-C3BF-CB34-D597-FD2555CAA57F}"/>
          </ac:spMkLst>
        </pc:spChg>
        <pc:spChg chg="del">
          <ac:chgData name="Neil Lawrence" userId="8a61cc64-6ddc-44c3-ba44-40882efe7d33" providerId="ADAL" clId="{DF784748-6E32-4351-B6B4-BDEDFBB71027}" dt="2025-03-14T10:27:30.241" v="19" actId="478"/>
          <ac:spMkLst>
            <pc:docMk/>
            <pc:sldMk cId="140502435" sldId="685"/>
            <ac:spMk id="12" creationId="{1CC37FAF-0A4D-9C63-EE2C-D52FF266A72A}"/>
          </ac:spMkLst>
        </pc:spChg>
        <pc:spChg chg="del">
          <ac:chgData name="Neil Lawrence" userId="8a61cc64-6ddc-44c3-ba44-40882efe7d33" providerId="ADAL" clId="{DF784748-6E32-4351-B6B4-BDEDFBB71027}" dt="2025-03-14T10:27:41.655" v="26" actId="478"/>
          <ac:spMkLst>
            <pc:docMk/>
            <pc:sldMk cId="140502435" sldId="685"/>
            <ac:spMk id="13" creationId="{9AA70F43-848F-E973-BB78-CD3F56BC4E19}"/>
          </ac:spMkLst>
        </pc:spChg>
        <pc:spChg chg="del">
          <ac:chgData name="Neil Lawrence" userId="8a61cc64-6ddc-44c3-ba44-40882efe7d33" providerId="ADAL" clId="{DF784748-6E32-4351-B6B4-BDEDFBB71027}" dt="2025-03-14T10:27:30.241" v="19" actId="478"/>
          <ac:spMkLst>
            <pc:docMk/>
            <pc:sldMk cId="140502435" sldId="685"/>
            <ac:spMk id="14" creationId="{AE360441-95E0-9FC9-112A-D30AAA5D4DD1}"/>
          </ac:spMkLst>
        </pc:spChg>
        <pc:spChg chg="del">
          <ac:chgData name="Neil Lawrence" userId="8a61cc64-6ddc-44c3-ba44-40882efe7d33" providerId="ADAL" clId="{DF784748-6E32-4351-B6B4-BDEDFBB71027}" dt="2025-03-14T10:27:43.141" v="27" actId="478"/>
          <ac:spMkLst>
            <pc:docMk/>
            <pc:sldMk cId="140502435" sldId="685"/>
            <ac:spMk id="15" creationId="{883CCF7D-D5B7-94E5-A2D7-372928E9911C}"/>
          </ac:spMkLst>
        </pc:spChg>
        <pc:picChg chg="add mod">
          <ac:chgData name="Neil Lawrence" userId="8a61cc64-6ddc-44c3-ba44-40882efe7d33" providerId="ADAL" clId="{DF784748-6E32-4351-B6B4-BDEDFBB71027}" dt="2025-03-14T10:27:54.276" v="29" actId="1076"/>
          <ac:picMkLst>
            <pc:docMk/>
            <pc:sldMk cId="140502435" sldId="685"/>
            <ac:picMk id="2" creationId="{16F7A054-EEDE-CC31-32B1-711325535860}"/>
          </ac:picMkLst>
        </pc:picChg>
        <pc:picChg chg="del">
          <ac:chgData name="Neil Lawrence" userId="8a61cc64-6ddc-44c3-ba44-40882efe7d33" providerId="ADAL" clId="{DF784748-6E32-4351-B6B4-BDEDFBB71027}" dt="2025-03-14T10:27:30.241" v="19" actId="478"/>
          <ac:picMkLst>
            <pc:docMk/>
            <pc:sldMk cId="140502435" sldId="685"/>
            <ac:picMk id="6" creationId="{137AB805-46D2-D6CF-3105-0EF76B97339F}"/>
          </ac:picMkLst>
        </pc:picChg>
        <pc:picChg chg="del">
          <ac:chgData name="Neil Lawrence" userId="8a61cc64-6ddc-44c3-ba44-40882efe7d33" providerId="ADAL" clId="{DF784748-6E32-4351-B6B4-BDEDFBB71027}" dt="2025-03-14T10:27:37.517" v="22" actId="478"/>
          <ac:picMkLst>
            <pc:docMk/>
            <pc:sldMk cId="140502435" sldId="685"/>
            <ac:picMk id="7" creationId="{6CFEAEF7-B509-DD6D-0644-A24119D74595}"/>
          </ac:picMkLst>
        </pc:picChg>
        <pc:picChg chg="del">
          <ac:chgData name="Neil Lawrence" userId="8a61cc64-6ddc-44c3-ba44-40882efe7d33" providerId="ADAL" clId="{DF784748-6E32-4351-B6B4-BDEDFBB71027}" dt="2025-03-14T10:27:38.308" v="23" actId="478"/>
          <ac:picMkLst>
            <pc:docMk/>
            <pc:sldMk cId="140502435" sldId="685"/>
            <ac:picMk id="8" creationId="{9E1A6F28-36B6-4430-2241-4FB96A8D7627}"/>
          </ac:picMkLst>
        </pc:picChg>
        <pc:picChg chg="del">
          <ac:chgData name="Neil Lawrence" userId="8a61cc64-6ddc-44c3-ba44-40882efe7d33" providerId="ADAL" clId="{DF784748-6E32-4351-B6B4-BDEDFBB71027}" dt="2025-03-14T10:27:38.934" v="24" actId="478"/>
          <ac:picMkLst>
            <pc:docMk/>
            <pc:sldMk cId="140502435" sldId="685"/>
            <ac:picMk id="9" creationId="{A39E8E13-8801-E28E-88F5-3962F2BC39F7}"/>
          </ac:picMkLst>
        </pc:picChg>
      </pc:sldChg>
      <pc:sldChg chg="del">
        <pc:chgData name="Neil Lawrence" userId="8a61cc64-6ddc-44c3-ba44-40882efe7d33" providerId="ADAL" clId="{DF784748-6E32-4351-B6B4-BDEDFBB71027}" dt="2025-03-14T10:26:38.517" v="12" actId="47"/>
        <pc:sldMkLst>
          <pc:docMk/>
          <pc:sldMk cId="3213691679" sldId="686"/>
        </pc:sldMkLst>
      </pc:sldChg>
      <pc:sldChg chg="addSp delSp modSp mod">
        <pc:chgData name="Neil Lawrence" userId="8a61cc64-6ddc-44c3-ba44-40882efe7d33" providerId="ADAL" clId="{DF784748-6E32-4351-B6B4-BDEDFBB71027}" dt="2025-03-14T10:28:15.661" v="34" actId="1076"/>
        <pc:sldMkLst>
          <pc:docMk/>
          <pc:sldMk cId="1288393414" sldId="691"/>
        </pc:sldMkLst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2" creationId="{9B1B8329-E486-E809-7CDB-DEFEB42460A8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4" creationId="{733676F1-E961-0F46-9B43-896509D0A3CB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5" creationId="{25936165-CF91-3D9F-6300-2BEF7160FB3E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6" creationId="{D7675742-C987-7DD5-A1AA-B530728FECB8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7" creationId="{FDF2D38D-0915-70D4-CA1B-5A770802A5FA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8" creationId="{AA8600BA-451F-1C4C-5F87-ACADF3819806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10" creationId="{A8D710B2-5267-7920-7346-95D94233710F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11" creationId="{202FD11B-F23B-8199-6A4D-FFACF0141CE6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12" creationId="{135051AE-0EB8-211D-5F26-92F53407C780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13" creationId="{CC31C1A2-2AA8-7B1E-765F-2AC29BD9E1CE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14" creationId="{5317B7E1-96F9-0144-1E81-5D4CA13CFF82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15" creationId="{952F7866-5373-8765-15E9-3D4945E6E073}"/>
          </ac:spMkLst>
        </pc:spChg>
        <pc:spChg chg="del">
          <ac:chgData name="Neil Lawrence" userId="8a61cc64-6ddc-44c3-ba44-40882efe7d33" providerId="ADAL" clId="{DF784748-6E32-4351-B6B4-BDEDFBB71027}" dt="2025-03-14T10:28:11.891" v="33" actId="478"/>
          <ac:spMkLst>
            <pc:docMk/>
            <pc:sldMk cId="1288393414" sldId="691"/>
            <ac:spMk id="17" creationId="{097996B2-BC9F-AAEA-AEBD-E06D69780B0E}"/>
          </ac:spMkLst>
        </pc:spChg>
        <pc:picChg chg="del">
          <ac:chgData name="Neil Lawrence" userId="8a61cc64-6ddc-44c3-ba44-40882efe7d33" providerId="ADAL" clId="{DF784748-6E32-4351-B6B4-BDEDFBB71027}" dt="2025-03-14T10:28:11.891" v="33" actId="478"/>
          <ac:picMkLst>
            <pc:docMk/>
            <pc:sldMk cId="1288393414" sldId="691"/>
            <ac:picMk id="3" creationId="{6100BC60-D58D-C0AC-2CDD-CB329A99C1DB}"/>
          </ac:picMkLst>
        </pc:picChg>
        <pc:picChg chg="del">
          <ac:chgData name="Neil Lawrence" userId="8a61cc64-6ddc-44c3-ba44-40882efe7d33" providerId="ADAL" clId="{DF784748-6E32-4351-B6B4-BDEDFBB71027}" dt="2025-03-14T10:28:11.891" v="33" actId="478"/>
          <ac:picMkLst>
            <pc:docMk/>
            <pc:sldMk cId="1288393414" sldId="691"/>
            <ac:picMk id="9" creationId="{D0C8B9CD-087B-F148-83B2-43A8D0A980C9}"/>
          </ac:picMkLst>
        </pc:picChg>
        <pc:picChg chg="add mod">
          <ac:chgData name="Neil Lawrence" userId="8a61cc64-6ddc-44c3-ba44-40882efe7d33" providerId="ADAL" clId="{DF784748-6E32-4351-B6B4-BDEDFBB71027}" dt="2025-03-14T10:28:15.661" v="34" actId="1076"/>
          <ac:picMkLst>
            <pc:docMk/>
            <pc:sldMk cId="1288393414" sldId="691"/>
            <ac:picMk id="16" creationId="{501E2BD0-075E-0B6F-250C-BDE28F40DE75}"/>
          </ac:picMkLst>
        </pc:picChg>
      </pc:sldChg>
      <pc:sldChg chg="del">
        <pc:chgData name="Neil Lawrence" userId="8a61cc64-6ddc-44c3-ba44-40882efe7d33" providerId="ADAL" clId="{DF784748-6E32-4351-B6B4-BDEDFBB71027}" dt="2025-03-14T10:26:44.250" v="14" actId="47"/>
        <pc:sldMkLst>
          <pc:docMk/>
          <pc:sldMk cId="1195255424" sldId="692"/>
        </pc:sldMkLst>
      </pc:sldChg>
      <pc:sldChg chg="del">
        <pc:chgData name="Neil Lawrence" userId="8a61cc64-6ddc-44c3-ba44-40882efe7d33" providerId="ADAL" clId="{DF784748-6E32-4351-B6B4-BDEDFBB71027}" dt="2025-03-14T10:26:48.327" v="15" actId="47"/>
        <pc:sldMkLst>
          <pc:docMk/>
          <pc:sldMk cId="3057940773" sldId="698"/>
        </pc:sldMkLst>
      </pc:sldChg>
      <pc:sldChg chg="del">
        <pc:chgData name="Neil Lawrence" userId="8a61cc64-6ddc-44c3-ba44-40882efe7d33" providerId="ADAL" clId="{DF784748-6E32-4351-B6B4-BDEDFBB71027}" dt="2025-03-14T10:26:49.423" v="16" actId="47"/>
        <pc:sldMkLst>
          <pc:docMk/>
          <pc:sldMk cId="1172718171" sldId="699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313931354" sldId="701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160195519" sldId="702"/>
        </pc:sldMkLst>
      </pc:sldChg>
      <pc:sldChg chg="del">
        <pc:chgData name="Neil Lawrence" userId="8a61cc64-6ddc-44c3-ba44-40882efe7d33" providerId="ADAL" clId="{DF784748-6E32-4351-B6B4-BDEDFBB71027}" dt="2025-03-14T10:23:09.542" v="0" actId="47"/>
        <pc:sldMkLst>
          <pc:docMk/>
          <pc:sldMk cId="375605894" sldId="703"/>
        </pc:sldMkLst>
      </pc:sldChg>
      <pc:sldChg chg="del">
        <pc:chgData name="Neil Lawrence" userId="8a61cc64-6ddc-44c3-ba44-40882efe7d33" providerId="ADAL" clId="{DF784748-6E32-4351-B6B4-BDEDFBB71027}" dt="2025-03-14T10:26:36.411" v="11" actId="47"/>
        <pc:sldMkLst>
          <pc:docMk/>
          <pc:sldMk cId="2390563547" sldId="705"/>
        </pc:sldMkLst>
      </pc:sldChg>
      <pc:sldMasterChg chg="delSldLayout">
        <pc:chgData name="Neil Lawrence" userId="8a61cc64-6ddc-44c3-ba44-40882efe7d33" providerId="ADAL" clId="{DF784748-6E32-4351-B6B4-BDEDFBB71027}" dt="2025-03-14T10:23:09.542" v="0" actId="47"/>
        <pc:sldMasterMkLst>
          <pc:docMk/>
          <pc:sldMasterMk cId="1206988817" sldId="2147483648"/>
        </pc:sldMasterMkLst>
        <pc:sldLayoutChg chg="del">
          <pc:chgData name="Neil Lawrence" userId="8a61cc64-6ddc-44c3-ba44-40882efe7d33" providerId="ADAL" clId="{DF784748-6E32-4351-B6B4-BDEDFBB71027}" dt="2025-03-14T10:23:09.542" v="0" actId="47"/>
          <pc:sldLayoutMkLst>
            <pc:docMk/>
            <pc:sldMasterMk cId="1206988817" sldId="2147483648"/>
            <pc:sldLayoutMk cId="4223936612" sldId="2147483660"/>
          </pc:sldLayoutMkLst>
        </pc:sldLayoutChg>
        <pc:sldLayoutChg chg="del">
          <pc:chgData name="Neil Lawrence" userId="8a61cc64-6ddc-44c3-ba44-40882efe7d33" providerId="ADAL" clId="{DF784748-6E32-4351-B6B4-BDEDFBB71027}" dt="2025-03-14T10:23:09.542" v="0" actId="47"/>
          <pc:sldLayoutMkLst>
            <pc:docMk/>
            <pc:sldMasterMk cId="1206988817" sldId="2147483648"/>
            <pc:sldLayoutMk cId="2308002069" sldId="2147483661"/>
          </pc:sldLayoutMkLst>
        </pc:sldLayoutChg>
        <pc:sldLayoutChg chg="del">
          <pc:chgData name="Neil Lawrence" userId="8a61cc64-6ddc-44c3-ba44-40882efe7d33" providerId="ADAL" clId="{DF784748-6E32-4351-B6B4-BDEDFBB71027}" dt="2025-03-14T10:23:09.542" v="0" actId="47"/>
          <pc:sldLayoutMkLst>
            <pc:docMk/>
            <pc:sldMasterMk cId="1206988817" sldId="2147483648"/>
            <pc:sldLayoutMk cId="2660004691" sldId="2147483662"/>
          </pc:sldLayoutMkLst>
        </pc:sldLayoutChg>
      </pc:sldMasterChg>
    </pc:docChg>
  </pc:docChgLst>
  <pc:docChgLst>
    <pc:chgData name="Neil Lawrence" userId="8a61cc64-6ddc-44c3-ba44-40882efe7d33" providerId="ADAL" clId="{AFEBDD42-D206-4ECA-A32B-D68ACCC20DE4}"/>
    <pc:docChg chg="undo custSel addSld delSld modSld sldOrd">
      <pc:chgData name="Neil Lawrence" userId="8a61cc64-6ddc-44c3-ba44-40882efe7d33" providerId="ADAL" clId="{AFEBDD42-D206-4ECA-A32B-D68ACCC20DE4}" dt="2025-03-13T08:58:43.595" v="2464" actId="47"/>
      <pc:docMkLst>
        <pc:docMk/>
      </pc:docMkLst>
      <pc:sldChg chg="addSp modSp mod">
        <pc:chgData name="Neil Lawrence" userId="8a61cc64-6ddc-44c3-ba44-40882efe7d33" providerId="ADAL" clId="{AFEBDD42-D206-4ECA-A32B-D68ACCC20DE4}" dt="2025-03-13T06:05:03.068" v="41" actId="1076"/>
        <pc:sldMkLst>
          <pc:docMk/>
          <pc:sldMk cId="2388933913" sldId="256"/>
        </pc:sldMkLst>
        <pc:spChg chg="mod">
          <ac:chgData name="Neil Lawrence" userId="8a61cc64-6ddc-44c3-ba44-40882efe7d33" providerId="ADAL" clId="{AFEBDD42-D206-4ECA-A32B-D68ACCC20DE4}" dt="2025-03-13T06:04:28.101" v="18" actId="2711"/>
          <ac:spMkLst>
            <pc:docMk/>
            <pc:sldMk cId="2388933913" sldId="256"/>
            <ac:spMk id="2" creationId="{377966F7-5385-6E9C-F6E0-4AF7F3CD3D33}"/>
          </ac:spMkLst>
        </pc:spChg>
        <pc:spChg chg="add mod">
          <ac:chgData name="Neil Lawrence" userId="8a61cc64-6ddc-44c3-ba44-40882efe7d33" providerId="ADAL" clId="{AFEBDD42-D206-4ECA-A32B-D68ACCC20DE4}" dt="2025-03-13T06:04:13.956" v="17"/>
          <ac:spMkLst>
            <pc:docMk/>
            <pc:sldMk cId="2388933913" sldId="256"/>
            <ac:spMk id="4" creationId="{52B6BD33-108E-1515-3DEA-B55FDC4D65B1}"/>
          </ac:spMkLst>
        </pc:spChg>
        <pc:spChg chg="add mod">
          <ac:chgData name="Neil Lawrence" userId="8a61cc64-6ddc-44c3-ba44-40882efe7d33" providerId="ADAL" clId="{AFEBDD42-D206-4ECA-A32B-D68ACCC20DE4}" dt="2025-03-13T06:05:03.068" v="41" actId="1076"/>
          <ac:spMkLst>
            <pc:docMk/>
            <pc:sldMk cId="2388933913" sldId="256"/>
            <ac:spMk id="5" creationId="{541470A1-8915-C9F3-7FF9-74BBB5385BBE}"/>
          </ac:spMkLst>
        </pc:spChg>
        <pc:picChg chg="add mod">
          <ac:chgData name="Neil Lawrence" userId="8a61cc64-6ddc-44c3-ba44-40882efe7d33" providerId="ADAL" clId="{AFEBDD42-D206-4ECA-A32B-D68ACCC20DE4}" dt="2025-03-13T06:04:10.194" v="13" actId="167"/>
          <ac:picMkLst>
            <pc:docMk/>
            <pc:sldMk cId="2388933913" sldId="256"/>
            <ac:picMk id="3" creationId="{7F10832C-2F49-C5E5-DDD5-F65DF0E51F72}"/>
          </ac:picMkLst>
        </pc:picChg>
        <pc:picChg chg="add mod">
          <ac:chgData name="Neil Lawrence" userId="8a61cc64-6ddc-44c3-ba44-40882efe7d33" providerId="ADAL" clId="{AFEBDD42-D206-4ECA-A32B-D68ACCC20DE4}" dt="2025-03-13T06:04:57.179" v="40" actId="1076"/>
          <ac:picMkLst>
            <pc:docMk/>
            <pc:sldMk cId="2388933913" sldId="256"/>
            <ac:picMk id="1026" creationId="{D242902D-7291-C2B8-AB72-344E445B037F}"/>
          </ac:picMkLst>
        </pc:picChg>
      </pc:sldChg>
      <pc:sldChg chg="modSp mod ord">
        <pc:chgData name="Neil Lawrence" userId="8a61cc64-6ddc-44c3-ba44-40882efe7d33" providerId="ADAL" clId="{AFEBDD42-D206-4ECA-A32B-D68ACCC20DE4}" dt="2025-03-13T06:11:17.129" v="182" actId="122"/>
        <pc:sldMkLst>
          <pc:docMk/>
          <pc:sldMk cId="3387772547" sldId="517"/>
        </pc:sldMkLst>
        <pc:spChg chg="mod">
          <ac:chgData name="Neil Lawrence" userId="8a61cc64-6ddc-44c3-ba44-40882efe7d33" providerId="ADAL" clId="{AFEBDD42-D206-4ECA-A32B-D68ACCC20DE4}" dt="2025-03-13T06:10:06.627" v="134" actId="2711"/>
          <ac:spMkLst>
            <pc:docMk/>
            <pc:sldMk cId="3387772547" sldId="517"/>
            <ac:spMk id="2" creationId="{83DF3C6A-A014-F98A-C5D2-1CFBA3DBED77}"/>
          </ac:spMkLst>
        </pc:spChg>
        <pc:spChg chg="mod">
          <ac:chgData name="Neil Lawrence" userId="8a61cc64-6ddc-44c3-ba44-40882efe7d33" providerId="ADAL" clId="{AFEBDD42-D206-4ECA-A32B-D68ACCC20DE4}" dt="2025-03-13T06:11:17.129" v="182" actId="122"/>
          <ac:spMkLst>
            <pc:docMk/>
            <pc:sldMk cId="3387772547" sldId="517"/>
            <ac:spMk id="3" creationId="{439A6AA1-5E7A-4EA2-09EB-ACEE1B56DCA2}"/>
          </ac:spMkLst>
        </pc:spChg>
      </pc:sldChg>
      <pc:sldChg chg="addSp modSp add">
        <pc:chgData name="Neil Lawrence" userId="8a61cc64-6ddc-44c3-ba44-40882efe7d33" providerId="ADAL" clId="{AFEBDD42-D206-4ECA-A32B-D68ACCC20DE4}" dt="2025-03-13T08:58:09.202" v="2462" actId="167"/>
        <pc:sldMkLst>
          <pc:docMk/>
          <pc:sldMk cId="2486409571" sldId="619"/>
        </pc:sldMkLst>
        <pc:picChg chg="mod">
          <ac:chgData name="Neil Lawrence" userId="8a61cc64-6ddc-44c3-ba44-40882efe7d33" providerId="ADAL" clId="{AFEBDD42-D206-4ECA-A32B-D68ACCC20DE4}" dt="2025-03-13T08:58:03.436" v="2459" actId="1076"/>
          <ac:picMkLst>
            <pc:docMk/>
            <pc:sldMk cId="2486409571" sldId="619"/>
            <ac:picMk id="1026" creationId="{5613583C-CE58-A99E-B26C-8289EF199521}"/>
          </ac:picMkLst>
        </pc:picChg>
        <pc:picChg chg="add mod">
          <ac:chgData name="Neil Lawrence" userId="8a61cc64-6ddc-44c3-ba44-40882efe7d33" providerId="ADAL" clId="{AFEBDD42-D206-4ECA-A32B-D68ACCC20DE4}" dt="2025-03-13T08:58:09.202" v="2462" actId="167"/>
          <ac:picMkLst>
            <pc:docMk/>
            <pc:sldMk cId="2486409571" sldId="619"/>
            <ac:picMk id="12290" creationId="{96A07DD2-5AA1-E717-67DF-236E1FD6CE15}"/>
          </ac:picMkLst>
        </pc:picChg>
      </pc:sldChg>
      <pc:sldChg chg="del">
        <pc:chgData name="Neil Lawrence" userId="8a61cc64-6ddc-44c3-ba44-40882efe7d33" providerId="ADAL" clId="{AFEBDD42-D206-4ECA-A32B-D68ACCC20DE4}" dt="2025-03-13T06:16:24.903" v="393" actId="2696"/>
        <pc:sldMkLst>
          <pc:docMk/>
          <pc:sldMk cId="2868265321" sldId="619"/>
        </pc:sldMkLst>
      </pc:sldChg>
      <pc:sldChg chg="addSp delSp modSp new del mod modNotesTx">
        <pc:chgData name="Neil Lawrence" userId="8a61cc64-6ddc-44c3-ba44-40882efe7d33" providerId="ADAL" clId="{AFEBDD42-D206-4ECA-A32B-D68ACCC20DE4}" dt="2025-03-13T08:24:48.745" v="1458" actId="47"/>
        <pc:sldMkLst>
          <pc:docMk/>
          <pc:sldMk cId="1236357441" sldId="681"/>
        </pc:sldMkLst>
        <pc:spChg chg="add del">
          <ac:chgData name="Neil Lawrence" userId="8a61cc64-6ddc-44c3-ba44-40882efe7d33" providerId="ADAL" clId="{AFEBDD42-D206-4ECA-A32B-D68ACCC20DE4}" dt="2025-03-13T06:06:52.756" v="44" actId="21"/>
          <ac:spMkLst>
            <pc:docMk/>
            <pc:sldMk cId="1236357441" sldId="681"/>
            <ac:spMk id="3" creationId="{12F2BF45-1945-FF9B-16F0-349F5CD8BAFC}"/>
          </ac:spMkLst>
        </pc:spChg>
        <pc:spChg chg="add mod">
          <ac:chgData name="Neil Lawrence" userId="8a61cc64-6ddc-44c3-ba44-40882efe7d33" providerId="ADAL" clId="{AFEBDD42-D206-4ECA-A32B-D68ACCC20DE4}" dt="2025-03-13T06:07:24.367" v="45"/>
          <ac:spMkLst>
            <pc:docMk/>
            <pc:sldMk cId="1236357441" sldId="681"/>
            <ac:spMk id="4" creationId="{12F2BF45-1945-FF9B-16F0-349F5CD8BAFC}"/>
          </ac:spMkLst>
        </pc:spChg>
        <pc:spChg chg="add">
          <ac:chgData name="Neil Lawrence" userId="8a61cc64-6ddc-44c3-ba44-40882efe7d33" providerId="ADAL" clId="{AFEBDD42-D206-4ECA-A32B-D68ACCC20DE4}" dt="2025-03-13T06:07:36.235" v="46" actId="22"/>
          <ac:spMkLst>
            <pc:docMk/>
            <pc:sldMk cId="1236357441" sldId="681"/>
            <ac:spMk id="6" creationId="{DF3519C4-1074-E0AB-615A-7F69EBF4E6A1}"/>
          </ac:spMkLst>
        </pc:spChg>
        <pc:spChg chg="add">
          <ac:chgData name="Neil Lawrence" userId="8a61cc64-6ddc-44c3-ba44-40882efe7d33" providerId="ADAL" clId="{AFEBDD42-D206-4ECA-A32B-D68ACCC20DE4}" dt="2025-03-13T06:07:37.802" v="47" actId="22"/>
          <ac:spMkLst>
            <pc:docMk/>
            <pc:sldMk cId="1236357441" sldId="681"/>
            <ac:spMk id="8" creationId="{C00C4D70-DEF1-F3E0-B3F5-F7B3D737ED68}"/>
          </ac:spMkLst>
        </pc:spChg>
        <pc:spChg chg="add mod">
          <ac:chgData name="Neil Lawrence" userId="8a61cc64-6ddc-44c3-ba44-40882efe7d33" providerId="ADAL" clId="{AFEBDD42-D206-4ECA-A32B-D68ACCC20DE4}" dt="2025-03-13T06:07:45.061" v="49" actId="1076"/>
          <ac:spMkLst>
            <pc:docMk/>
            <pc:sldMk cId="1236357441" sldId="681"/>
            <ac:spMk id="10" creationId="{E34274A2-EE18-DCC4-B5FD-1B6257BD8BB1}"/>
          </ac:spMkLst>
        </pc:spChg>
        <pc:spChg chg="add">
          <ac:chgData name="Neil Lawrence" userId="8a61cc64-6ddc-44c3-ba44-40882efe7d33" providerId="ADAL" clId="{AFEBDD42-D206-4ECA-A32B-D68ACCC20DE4}" dt="2025-03-13T06:08:06.715" v="50" actId="22"/>
          <ac:spMkLst>
            <pc:docMk/>
            <pc:sldMk cId="1236357441" sldId="681"/>
            <ac:spMk id="12" creationId="{C1E74930-F53A-6098-9649-8E77F1114804}"/>
          </ac:spMkLst>
        </pc:spChg>
      </pc:sldChg>
      <pc:sldChg chg="addSp modSp new">
        <pc:chgData name="Neil Lawrence" userId="8a61cc64-6ddc-44c3-ba44-40882efe7d33" providerId="ADAL" clId="{AFEBDD42-D206-4ECA-A32B-D68ACCC20DE4}" dt="2025-03-13T06:08:45.767" v="56" actId="14100"/>
        <pc:sldMkLst>
          <pc:docMk/>
          <pc:sldMk cId="2426605982" sldId="682"/>
        </pc:sldMkLst>
        <pc:picChg chg="add mod">
          <ac:chgData name="Neil Lawrence" userId="8a61cc64-6ddc-44c3-ba44-40882efe7d33" providerId="ADAL" clId="{AFEBDD42-D206-4ECA-A32B-D68ACCC20DE4}" dt="2025-03-13T06:08:45.767" v="56" actId="14100"/>
          <ac:picMkLst>
            <pc:docMk/>
            <pc:sldMk cId="2426605982" sldId="682"/>
            <ac:picMk id="2050" creationId="{3295B2B2-D402-43E4-2A5A-09AD7A014B55}"/>
          </ac:picMkLst>
        </pc:picChg>
      </pc:sldChg>
      <pc:sldChg chg="addSp modSp new mod">
        <pc:chgData name="Neil Lawrence" userId="8a61cc64-6ddc-44c3-ba44-40882efe7d33" providerId="ADAL" clId="{AFEBDD42-D206-4ECA-A32B-D68ACCC20DE4}" dt="2025-03-13T08:06:19.513" v="970" actId="207"/>
        <pc:sldMkLst>
          <pc:docMk/>
          <pc:sldMk cId="1295402910" sldId="683"/>
        </pc:sldMkLst>
        <pc:spChg chg="add mod">
          <ac:chgData name="Neil Lawrence" userId="8a61cc64-6ddc-44c3-ba44-40882efe7d33" providerId="ADAL" clId="{AFEBDD42-D206-4ECA-A32B-D68ACCC20DE4}" dt="2025-03-13T08:05:18.674" v="940" actId="2711"/>
          <ac:spMkLst>
            <pc:docMk/>
            <pc:sldMk cId="1295402910" sldId="683"/>
            <ac:spMk id="2" creationId="{EBDF6988-4496-EEA9-E6B0-75BA48ABFCB8}"/>
          </ac:spMkLst>
        </pc:spChg>
        <pc:spChg chg="add mod">
          <ac:chgData name="Neil Lawrence" userId="8a61cc64-6ddc-44c3-ba44-40882efe7d33" providerId="ADAL" clId="{AFEBDD42-D206-4ECA-A32B-D68ACCC20DE4}" dt="2025-03-13T08:05:45.137" v="947" actId="2711"/>
          <ac:spMkLst>
            <pc:docMk/>
            <pc:sldMk cId="1295402910" sldId="683"/>
            <ac:spMk id="3" creationId="{5AE1D790-08D4-D455-4628-D841B677284A}"/>
          </ac:spMkLst>
        </pc:spChg>
        <pc:spChg chg="add mod">
          <ac:chgData name="Neil Lawrence" userId="8a61cc64-6ddc-44c3-ba44-40882efe7d33" providerId="ADAL" clId="{AFEBDD42-D206-4ECA-A32B-D68ACCC20DE4}" dt="2025-03-13T08:05:38.383" v="945" actId="14100"/>
          <ac:spMkLst>
            <pc:docMk/>
            <pc:sldMk cId="1295402910" sldId="683"/>
            <ac:spMk id="4" creationId="{EDADBE83-987E-A945-E9C8-D370BDD30AD6}"/>
          </ac:spMkLst>
        </pc:spChg>
        <pc:spChg chg="add mod">
          <ac:chgData name="Neil Lawrence" userId="8a61cc64-6ddc-44c3-ba44-40882efe7d33" providerId="ADAL" clId="{AFEBDD42-D206-4ECA-A32B-D68ACCC20DE4}" dt="2025-03-13T08:04:37.223" v="934" actId="14100"/>
          <ac:spMkLst>
            <pc:docMk/>
            <pc:sldMk cId="1295402910" sldId="683"/>
            <ac:spMk id="5" creationId="{5A64600E-4E0E-DECE-58CE-BC52B056D60A}"/>
          </ac:spMkLst>
        </pc:spChg>
        <pc:spChg chg="add mod">
          <ac:chgData name="Neil Lawrence" userId="8a61cc64-6ddc-44c3-ba44-40882efe7d33" providerId="ADAL" clId="{AFEBDD42-D206-4ECA-A32B-D68ACCC20DE4}" dt="2025-03-13T08:04:31.200" v="933" actId="20577"/>
          <ac:spMkLst>
            <pc:docMk/>
            <pc:sldMk cId="1295402910" sldId="683"/>
            <ac:spMk id="6" creationId="{4FF0CF47-64F6-B76F-7D1E-7DDF271D2F42}"/>
          </ac:spMkLst>
        </pc:spChg>
        <pc:spChg chg="add mod">
          <ac:chgData name="Neil Lawrence" userId="8a61cc64-6ddc-44c3-ba44-40882efe7d33" providerId="ADAL" clId="{AFEBDD42-D206-4ECA-A32B-D68ACCC20DE4}" dt="2025-03-13T08:06:19.513" v="970" actId="207"/>
          <ac:spMkLst>
            <pc:docMk/>
            <pc:sldMk cId="1295402910" sldId="683"/>
            <ac:spMk id="9" creationId="{E91B5932-9335-0C72-BB17-B24B603A03F6}"/>
          </ac:spMkLst>
        </pc:spChg>
        <pc:cxnChg chg="add mod">
          <ac:chgData name="Neil Lawrence" userId="8a61cc64-6ddc-44c3-ba44-40882efe7d33" providerId="ADAL" clId="{AFEBDD42-D206-4ECA-A32B-D68ACCC20DE4}" dt="2025-03-13T08:04:54.826" v="937" actId="208"/>
          <ac:cxnSpMkLst>
            <pc:docMk/>
            <pc:sldMk cId="1295402910" sldId="683"/>
            <ac:cxnSpMk id="8" creationId="{519C14F7-59FA-9B4B-4FAC-B7B7ED4F1C00}"/>
          </ac:cxnSpMkLst>
        </pc:cxnChg>
      </pc:sldChg>
      <pc:sldChg chg="addSp delSp modSp add mod">
        <pc:chgData name="Neil Lawrence" userId="8a61cc64-6ddc-44c3-ba44-40882efe7d33" providerId="ADAL" clId="{AFEBDD42-D206-4ECA-A32B-D68ACCC20DE4}" dt="2025-03-13T08:55:26.193" v="2161" actId="1037"/>
        <pc:sldMkLst>
          <pc:docMk/>
          <pc:sldMk cId="1376858374" sldId="684"/>
        </pc:sldMkLst>
        <pc:spChg chg="add del mod">
          <ac:chgData name="Neil Lawrence" userId="8a61cc64-6ddc-44c3-ba44-40882efe7d33" providerId="ADAL" clId="{AFEBDD42-D206-4ECA-A32B-D68ACCC20DE4}" dt="2025-03-13T06:14:52.655" v="298" actId="478"/>
          <ac:spMkLst>
            <pc:docMk/>
            <pc:sldMk cId="1376858374" sldId="684"/>
            <ac:spMk id="3" creationId="{0C88C94C-08BD-1A12-511C-36F8990878D7}"/>
          </ac:spMkLst>
        </pc:spChg>
        <pc:spChg chg="add mod">
          <ac:chgData name="Neil Lawrence" userId="8a61cc64-6ddc-44c3-ba44-40882efe7d33" providerId="ADAL" clId="{AFEBDD42-D206-4ECA-A32B-D68ACCC20DE4}" dt="2025-03-13T08:55:26.193" v="2161" actId="1037"/>
          <ac:spMkLst>
            <pc:docMk/>
            <pc:sldMk cId="1376858374" sldId="684"/>
            <ac:spMk id="5" creationId="{6EC2EC18-7955-4768-F979-69A5E6FDB6D8}"/>
          </ac:spMkLst>
        </pc:spChg>
        <pc:spChg chg="add mod">
          <ac:chgData name="Neil Lawrence" userId="8a61cc64-6ddc-44c3-ba44-40882efe7d33" providerId="ADAL" clId="{AFEBDD42-D206-4ECA-A32B-D68ACCC20DE4}" dt="2025-03-13T08:55:26.193" v="2161" actId="1037"/>
          <ac:spMkLst>
            <pc:docMk/>
            <pc:sldMk cId="1376858374" sldId="684"/>
            <ac:spMk id="6" creationId="{70A5860C-E872-CC2C-5E3B-E4A96FD3F5F9}"/>
          </ac:spMkLst>
        </pc:spChg>
        <pc:spChg chg="add mod">
          <ac:chgData name="Neil Lawrence" userId="8a61cc64-6ddc-44c3-ba44-40882efe7d33" providerId="ADAL" clId="{AFEBDD42-D206-4ECA-A32B-D68ACCC20DE4}" dt="2025-03-13T08:55:26.193" v="2161" actId="1037"/>
          <ac:spMkLst>
            <pc:docMk/>
            <pc:sldMk cId="1376858374" sldId="684"/>
            <ac:spMk id="7" creationId="{4B945954-9814-EE40-93E9-99A157D9EBDA}"/>
          </ac:spMkLst>
        </pc:spChg>
        <pc:spChg chg="add mod">
          <ac:chgData name="Neil Lawrence" userId="8a61cc64-6ddc-44c3-ba44-40882efe7d33" providerId="ADAL" clId="{AFEBDD42-D206-4ECA-A32B-D68ACCC20DE4}" dt="2025-03-13T08:55:26.193" v="2161" actId="1037"/>
          <ac:spMkLst>
            <pc:docMk/>
            <pc:sldMk cId="1376858374" sldId="684"/>
            <ac:spMk id="8" creationId="{EF9D3DEC-C906-4E61-56BC-B5F9C95B78DC}"/>
          </ac:spMkLst>
        </pc:spChg>
        <pc:spChg chg="add mod">
          <ac:chgData name="Neil Lawrence" userId="8a61cc64-6ddc-44c3-ba44-40882efe7d33" providerId="ADAL" clId="{AFEBDD42-D206-4ECA-A32B-D68ACCC20DE4}" dt="2025-03-13T08:55:26.193" v="2161" actId="1037"/>
          <ac:spMkLst>
            <pc:docMk/>
            <pc:sldMk cId="1376858374" sldId="684"/>
            <ac:spMk id="9" creationId="{426C4D88-7361-56EE-D601-4C53E0029441}"/>
          </ac:spMkLst>
        </pc:spChg>
        <pc:spChg chg="add mod">
          <ac:chgData name="Neil Lawrence" userId="8a61cc64-6ddc-44c3-ba44-40882efe7d33" providerId="ADAL" clId="{AFEBDD42-D206-4ECA-A32B-D68ACCC20DE4}" dt="2025-03-13T08:55:26.193" v="2161" actId="1037"/>
          <ac:spMkLst>
            <pc:docMk/>
            <pc:sldMk cId="1376858374" sldId="684"/>
            <ac:spMk id="10" creationId="{403D05D1-E3E9-794B-5E22-59C907BA629B}"/>
          </ac:spMkLst>
        </pc:spChg>
        <pc:picChg chg="add mod modCrop">
          <ac:chgData name="Neil Lawrence" userId="8a61cc64-6ddc-44c3-ba44-40882efe7d33" providerId="ADAL" clId="{AFEBDD42-D206-4ECA-A32B-D68ACCC20DE4}" dt="2025-03-13T08:55:26.193" v="2161" actId="1037"/>
          <ac:picMkLst>
            <pc:docMk/>
            <pc:sldMk cId="1376858374" sldId="684"/>
            <ac:picMk id="2" creationId="{6C48B441-C6DB-E6E7-5C99-2EC9C7ADB830}"/>
          </ac:picMkLst>
        </pc:picChg>
        <pc:picChg chg="mod modCrop">
          <ac:chgData name="Neil Lawrence" userId="8a61cc64-6ddc-44c3-ba44-40882efe7d33" providerId="ADAL" clId="{AFEBDD42-D206-4ECA-A32B-D68ACCC20DE4}" dt="2025-03-13T08:55:26.193" v="2161" actId="1037"/>
          <ac:picMkLst>
            <pc:docMk/>
            <pc:sldMk cId="1376858374" sldId="684"/>
            <ac:picMk id="4" creationId="{6B602D60-EA40-12E1-5960-4CB082CABFDE}"/>
          </ac:picMkLst>
        </pc:picChg>
      </pc:sldChg>
      <pc:sldChg chg="addSp delSp modSp add mod">
        <pc:chgData name="Neil Lawrence" userId="8a61cc64-6ddc-44c3-ba44-40882efe7d33" providerId="ADAL" clId="{AFEBDD42-D206-4ECA-A32B-D68ACCC20DE4}" dt="2025-03-13T08:57:34.276" v="2456" actId="1037"/>
        <pc:sldMkLst>
          <pc:docMk/>
          <pc:sldMk cId="140502435" sldId="685"/>
        </pc:sldMkLst>
        <pc:spChg chg="add mod">
          <ac:chgData name="Neil Lawrence" userId="8a61cc64-6ddc-44c3-ba44-40882efe7d33" providerId="ADAL" clId="{AFEBDD42-D206-4ECA-A32B-D68ACCC20DE4}" dt="2025-03-13T06:15:17.144" v="384" actId="20577"/>
          <ac:spMkLst>
            <pc:docMk/>
            <pc:sldMk cId="140502435" sldId="685"/>
            <ac:spMk id="5" creationId="{BE389355-E55C-DE20-2E75-D215B4F52EDB}"/>
          </ac:spMkLst>
        </pc:spChg>
        <pc:spChg chg="add mod">
          <ac:chgData name="Neil Lawrence" userId="8a61cc64-6ddc-44c3-ba44-40882efe7d33" providerId="ADAL" clId="{AFEBDD42-D206-4ECA-A32B-D68ACCC20DE4}" dt="2025-03-13T08:55:52.174" v="2164"/>
          <ac:spMkLst>
            <pc:docMk/>
            <pc:sldMk cId="140502435" sldId="685"/>
            <ac:spMk id="10" creationId="{5A8B149B-A80D-036B-DE8F-C8EEBB3823BE}"/>
          </ac:spMkLst>
        </pc:spChg>
        <pc:spChg chg="add mod">
          <ac:chgData name="Neil Lawrence" userId="8a61cc64-6ddc-44c3-ba44-40882efe7d33" providerId="ADAL" clId="{AFEBDD42-D206-4ECA-A32B-D68ACCC20DE4}" dt="2025-03-13T08:55:52.174" v="2164"/>
          <ac:spMkLst>
            <pc:docMk/>
            <pc:sldMk cId="140502435" sldId="685"/>
            <ac:spMk id="11" creationId="{70E7D102-C3BF-CB34-D597-FD2555CAA57F}"/>
          </ac:spMkLst>
        </pc:spChg>
        <pc:spChg chg="add mod">
          <ac:chgData name="Neil Lawrence" userId="8a61cc64-6ddc-44c3-ba44-40882efe7d33" providerId="ADAL" clId="{AFEBDD42-D206-4ECA-A32B-D68ACCC20DE4}" dt="2025-03-13T08:55:52.174" v="2164"/>
          <ac:spMkLst>
            <pc:docMk/>
            <pc:sldMk cId="140502435" sldId="685"/>
            <ac:spMk id="12" creationId="{1CC37FAF-0A4D-9C63-EE2C-D52FF266A72A}"/>
          </ac:spMkLst>
        </pc:spChg>
        <pc:spChg chg="add mod">
          <ac:chgData name="Neil Lawrence" userId="8a61cc64-6ddc-44c3-ba44-40882efe7d33" providerId="ADAL" clId="{AFEBDD42-D206-4ECA-A32B-D68ACCC20DE4}" dt="2025-03-13T08:55:52.174" v="2164"/>
          <ac:spMkLst>
            <pc:docMk/>
            <pc:sldMk cId="140502435" sldId="685"/>
            <ac:spMk id="13" creationId="{9AA70F43-848F-E973-BB78-CD3F56BC4E19}"/>
          </ac:spMkLst>
        </pc:spChg>
        <pc:spChg chg="add mod">
          <ac:chgData name="Neil Lawrence" userId="8a61cc64-6ddc-44c3-ba44-40882efe7d33" providerId="ADAL" clId="{AFEBDD42-D206-4ECA-A32B-D68ACCC20DE4}" dt="2025-03-13T08:57:34.276" v="2456" actId="1037"/>
          <ac:spMkLst>
            <pc:docMk/>
            <pc:sldMk cId="140502435" sldId="685"/>
            <ac:spMk id="14" creationId="{AE360441-95E0-9FC9-112A-D30AAA5D4DD1}"/>
          </ac:spMkLst>
        </pc:spChg>
        <pc:spChg chg="add mod">
          <ac:chgData name="Neil Lawrence" userId="8a61cc64-6ddc-44c3-ba44-40882efe7d33" providerId="ADAL" clId="{AFEBDD42-D206-4ECA-A32B-D68ACCC20DE4}" dt="2025-03-13T08:57:27.927" v="2438" actId="1037"/>
          <ac:spMkLst>
            <pc:docMk/>
            <pc:sldMk cId="140502435" sldId="685"/>
            <ac:spMk id="15" creationId="{883CCF7D-D5B7-94E5-A2D7-372928E9911C}"/>
          </ac:spMkLst>
        </pc:spChg>
        <pc:picChg chg="del">
          <ac:chgData name="Neil Lawrence" userId="8a61cc64-6ddc-44c3-ba44-40882efe7d33" providerId="ADAL" clId="{AFEBDD42-D206-4ECA-A32B-D68ACCC20DE4}" dt="2025-03-13T08:55:51.371" v="2163" actId="478"/>
          <ac:picMkLst>
            <pc:docMk/>
            <pc:sldMk cId="140502435" sldId="685"/>
            <ac:picMk id="2" creationId="{6C48B441-C6DB-E6E7-5C99-2EC9C7ADB830}"/>
          </ac:picMkLst>
        </pc:picChg>
        <pc:picChg chg="del">
          <ac:chgData name="Neil Lawrence" userId="8a61cc64-6ddc-44c3-ba44-40882efe7d33" providerId="ADAL" clId="{AFEBDD42-D206-4ECA-A32B-D68ACCC20DE4}" dt="2025-03-13T08:55:50.946" v="2162" actId="478"/>
          <ac:picMkLst>
            <pc:docMk/>
            <pc:sldMk cId="140502435" sldId="685"/>
            <ac:picMk id="4" creationId="{6B602D60-EA40-12E1-5960-4CB082CABFDE}"/>
          </ac:picMkLst>
        </pc:picChg>
        <pc:picChg chg="add mod modCrop">
          <ac:chgData name="Neil Lawrence" userId="8a61cc64-6ddc-44c3-ba44-40882efe7d33" providerId="ADAL" clId="{AFEBDD42-D206-4ECA-A32B-D68ACCC20DE4}" dt="2025-03-13T08:57:34.276" v="2456" actId="1037"/>
          <ac:picMkLst>
            <pc:docMk/>
            <pc:sldMk cId="140502435" sldId="685"/>
            <ac:picMk id="6" creationId="{137AB805-46D2-D6CF-3105-0EF76B97339F}"/>
          </ac:picMkLst>
        </pc:picChg>
        <pc:picChg chg="add mod modCrop">
          <ac:chgData name="Neil Lawrence" userId="8a61cc64-6ddc-44c3-ba44-40882efe7d33" providerId="ADAL" clId="{AFEBDD42-D206-4ECA-A32B-D68ACCC20DE4}" dt="2025-03-13T08:57:27.927" v="2438" actId="1037"/>
          <ac:picMkLst>
            <pc:docMk/>
            <pc:sldMk cId="140502435" sldId="685"/>
            <ac:picMk id="7" creationId="{6CFEAEF7-B509-DD6D-0644-A24119D74595}"/>
          </ac:picMkLst>
        </pc:picChg>
        <pc:picChg chg="add mod">
          <ac:chgData name="Neil Lawrence" userId="8a61cc64-6ddc-44c3-ba44-40882efe7d33" providerId="ADAL" clId="{AFEBDD42-D206-4ECA-A32B-D68ACCC20DE4}" dt="2025-03-13T08:55:52.174" v="2164"/>
          <ac:picMkLst>
            <pc:docMk/>
            <pc:sldMk cId="140502435" sldId="685"/>
            <ac:picMk id="8" creationId="{9E1A6F28-36B6-4430-2241-4FB96A8D7627}"/>
          </ac:picMkLst>
        </pc:picChg>
        <pc:picChg chg="add mod">
          <ac:chgData name="Neil Lawrence" userId="8a61cc64-6ddc-44c3-ba44-40882efe7d33" providerId="ADAL" clId="{AFEBDD42-D206-4ECA-A32B-D68ACCC20DE4}" dt="2025-03-13T08:55:52.174" v="2164"/>
          <ac:picMkLst>
            <pc:docMk/>
            <pc:sldMk cId="140502435" sldId="685"/>
            <ac:picMk id="9" creationId="{A39E8E13-8801-E28E-88F5-3962F2BC39F7}"/>
          </ac:picMkLst>
        </pc:picChg>
      </pc:sldChg>
      <pc:sldChg chg="addSp delSp modSp add mod">
        <pc:chgData name="Neil Lawrence" userId="8a61cc64-6ddc-44c3-ba44-40882efe7d33" providerId="ADAL" clId="{AFEBDD42-D206-4ECA-A32B-D68ACCC20DE4}" dt="2025-03-13T08:01:44.651" v="718" actId="478"/>
        <pc:sldMkLst>
          <pc:docMk/>
          <pc:sldMk cId="3213691679" sldId="686"/>
        </pc:sldMkLst>
        <pc:spChg chg="add del mod">
          <ac:chgData name="Neil Lawrence" userId="8a61cc64-6ddc-44c3-ba44-40882efe7d33" providerId="ADAL" clId="{AFEBDD42-D206-4ECA-A32B-D68ACCC20DE4}" dt="2025-03-13T08:01:42.842" v="717" actId="478"/>
          <ac:spMkLst>
            <pc:docMk/>
            <pc:sldMk cId="3213691679" sldId="686"/>
            <ac:spMk id="2" creationId="{9B1B8329-E486-E809-7CDB-DEFEB42460A8}"/>
          </ac:spMkLst>
        </pc:spChg>
        <pc:spChg chg="add del mod">
          <ac:chgData name="Neil Lawrence" userId="8a61cc64-6ddc-44c3-ba44-40882efe7d33" providerId="ADAL" clId="{AFEBDD42-D206-4ECA-A32B-D68ACCC20DE4}" dt="2025-03-13T08:01:42.842" v="717" actId="478"/>
          <ac:spMkLst>
            <pc:docMk/>
            <pc:sldMk cId="3213691679" sldId="686"/>
            <ac:spMk id="4" creationId="{733676F1-E961-0F46-9B43-896509D0A3CB}"/>
          </ac:spMkLst>
        </pc:spChg>
        <pc:spChg chg="add del mod">
          <ac:chgData name="Neil Lawrence" userId="8a61cc64-6ddc-44c3-ba44-40882efe7d33" providerId="ADAL" clId="{AFEBDD42-D206-4ECA-A32B-D68ACCC20DE4}" dt="2025-03-13T08:01:42.842" v="717" actId="478"/>
          <ac:spMkLst>
            <pc:docMk/>
            <pc:sldMk cId="3213691679" sldId="686"/>
            <ac:spMk id="6" creationId="{D7675742-C987-7DD5-A1AA-B530728FECB8}"/>
          </ac:spMkLst>
        </pc:spChg>
        <pc:spChg chg="add del mod">
          <ac:chgData name="Neil Lawrence" userId="8a61cc64-6ddc-44c3-ba44-40882efe7d33" providerId="ADAL" clId="{AFEBDD42-D206-4ECA-A32B-D68ACCC20DE4}" dt="2025-03-13T08:01:44.651" v="718" actId="478"/>
          <ac:spMkLst>
            <pc:docMk/>
            <pc:sldMk cId="3213691679" sldId="686"/>
            <ac:spMk id="8" creationId="{AA8600BA-451F-1C4C-5F87-ACADF3819806}"/>
          </ac:spMkLst>
        </pc:spChg>
        <pc:spChg chg="del">
          <ac:chgData name="Neil Lawrence" userId="8a61cc64-6ddc-44c3-ba44-40882efe7d33" providerId="ADAL" clId="{AFEBDD42-D206-4ECA-A32B-D68ACCC20DE4}" dt="2025-03-13T06:17:20.752" v="398" actId="478"/>
          <ac:spMkLst>
            <pc:docMk/>
            <pc:sldMk cId="3213691679" sldId="686"/>
            <ac:spMk id="12" creationId="{19B52CD0-A1A8-C54B-BC09-FD88702E9CA9}"/>
          </ac:spMkLst>
        </pc:spChg>
        <pc:spChg chg="del">
          <ac:chgData name="Neil Lawrence" userId="8a61cc64-6ddc-44c3-ba44-40882efe7d33" providerId="ADAL" clId="{AFEBDD42-D206-4ECA-A32B-D68ACCC20DE4}" dt="2025-03-13T06:17:25.901" v="401" actId="478"/>
          <ac:spMkLst>
            <pc:docMk/>
            <pc:sldMk cId="3213691679" sldId="686"/>
            <ac:spMk id="13" creationId="{8DB05445-90A1-3F2C-A54C-8FA1FEC92AA4}"/>
          </ac:spMkLst>
        </pc:spChg>
        <pc:spChg chg="del">
          <ac:chgData name="Neil Lawrence" userId="8a61cc64-6ddc-44c3-ba44-40882efe7d33" providerId="ADAL" clId="{AFEBDD42-D206-4ECA-A32B-D68ACCC20DE4}" dt="2025-03-13T06:17:29.134" v="402" actId="478"/>
          <ac:spMkLst>
            <pc:docMk/>
            <pc:sldMk cId="3213691679" sldId="686"/>
            <ac:spMk id="16" creationId="{948CC84C-DDD6-B529-A919-D5EE63802553}"/>
          </ac:spMkLst>
        </pc:spChg>
        <pc:spChg chg="del mod">
          <ac:chgData name="Neil Lawrence" userId="8a61cc64-6ddc-44c3-ba44-40882efe7d33" providerId="ADAL" clId="{AFEBDD42-D206-4ECA-A32B-D68ACCC20DE4}" dt="2025-03-13T06:17:23.628" v="400" actId="478"/>
          <ac:spMkLst>
            <pc:docMk/>
            <pc:sldMk cId="3213691679" sldId="686"/>
            <ac:spMk id="18" creationId="{AEB12B7C-D87F-3CAF-58DF-CBD658FB3B0D}"/>
          </ac:spMkLst>
        </pc:spChg>
        <pc:picChg chg="mod modCrop">
          <ac:chgData name="Neil Lawrence" userId="8a61cc64-6ddc-44c3-ba44-40882efe7d33" providerId="ADAL" clId="{AFEBDD42-D206-4ECA-A32B-D68ACCC20DE4}" dt="2025-03-13T07:58:17.865" v="653" actId="732"/>
          <ac:picMkLst>
            <pc:docMk/>
            <pc:sldMk cId="3213691679" sldId="686"/>
            <ac:picMk id="3" creationId="{6100BC60-D58D-C0AC-2CDD-CB329A99C1DB}"/>
          </ac:picMkLst>
        </pc:picChg>
        <pc:picChg chg="del">
          <ac:chgData name="Neil Lawrence" userId="8a61cc64-6ddc-44c3-ba44-40882efe7d33" providerId="ADAL" clId="{AFEBDD42-D206-4ECA-A32B-D68ACCC20DE4}" dt="2025-03-13T06:17:14.881" v="396" actId="478"/>
          <ac:picMkLst>
            <pc:docMk/>
            <pc:sldMk cId="3213691679" sldId="686"/>
            <ac:picMk id="5" creationId="{D9171C0F-EEC5-31F3-4A99-DAD955F8E1C8}"/>
          </ac:picMkLst>
        </pc:picChg>
        <pc:picChg chg="del">
          <ac:chgData name="Neil Lawrence" userId="8a61cc64-6ddc-44c3-ba44-40882efe7d33" providerId="ADAL" clId="{AFEBDD42-D206-4ECA-A32B-D68ACCC20DE4}" dt="2025-03-13T06:17:16.249" v="397" actId="478"/>
          <ac:picMkLst>
            <pc:docMk/>
            <pc:sldMk cId="3213691679" sldId="686"/>
            <ac:picMk id="7" creationId="{D066A9BF-81B7-FEC4-305C-1B9A0322EA89}"/>
          </ac:picMkLst>
        </pc:picChg>
        <pc:picChg chg="mod modCrop">
          <ac:chgData name="Neil Lawrence" userId="8a61cc64-6ddc-44c3-ba44-40882efe7d33" providerId="ADAL" clId="{AFEBDD42-D206-4ECA-A32B-D68ACCC20DE4}" dt="2025-03-13T07:58:22.297" v="654" actId="732"/>
          <ac:picMkLst>
            <pc:docMk/>
            <pc:sldMk cId="3213691679" sldId="686"/>
            <ac:picMk id="9" creationId="{D0C8B9CD-087B-F148-83B2-43A8D0A980C9}"/>
          </ac:picMkLst>
        </pc:picChg>
      </pc:sldChg>
      <pc:sldChg chg="addSp delSp modSp new mod">
        <pc:chgData name="Neil Lawrence" userId="8a61cc64-6ddc-44c3-ba44-40882efe7d33" providerId="ADAL" clId="{AFEBDD42-D206-4ECA-A32B-D68ACCC20DE4}" dt="2025-03-13T08:35:58.469" v="1667" actId="478"/>
        <pc:sldMkLst>
          <pc:docMk/>
          <pc:sldMk cId="566865590" sldId="687"/>
        </pc:sldMkLst>
        <pc:spChg chg="del mod">
          <ac:chgData name="Neil Lawrence" userId="8a61cc64-6ddc-44c3-ba44-40882efe7d33" providerId="ADAL" clId="{AFEBDD42-D206-4ECA-A32B-D68ACCC20DE4}" dt="2025-03-13T07:38:26.943" v="495" actId="478"/>
          <ac:spMkLst>
            <pc:docMk/>
            <pc:sldMk cId="566865590" sldId="687"/>
            <ac:spMk id="2" creationId="{320D84EF-6C34-30B0-82C6-AFF2DC7A68B0}"/>
          </ac:spMkLst>
        </pc:spChg>
        <pc:spChg chg="del mod">
          <ac:chgData name="Neil Lawrence" userId="8a61cc64-6ddc-44c3-ba44-40882efe7d33" providerId="ADAL" clId="{AFEBDD42-D206-4ECA-A32B-D68ACCC20DE4}" dt="2025-03-13T07:38:41.164" v="497" actId="478"/>
          <ac:spMkLst>
            <pc:docMk/>
            <pc:sldMk cId="566865590" sldId="687"/>
            <ac:spMk id="3" creationId="{6D8C3913-BFAA-7D7A-A99B-23C048B6FAC2}"/>
          </ac:spMkLst>
        </pc:spChg>
        <pc:spChg chg="add mod">
          <ac:chgData name="Neil Lawrence" userId="8a61cc64-6ddc-44c3-ba44-40882efe7d33" providerId="ADAL" clId="{AFEBDD42-D206-4ECA-A32B-D68ACCC20DE4}" dt="2025-03-13T07:39:08.771" v="536" actId="20577"/>
          <ac:spMkLst>
            <pc:docMk/>
            <pc:sldMk cId="566865590" sldId="687"/>
            <ac:spMk id="5" creationId="{00A99175-0569-784F-4C7D-BC52A1A8F809}"/>
          </ac:spMkLst>
        </pc:spChg>
        <pc:spChg chg="add del mod">
          <ac:chgData name="Neil Lawrence" userId="8a61cc64-6ddc-44c3-ba44-40882efe7d33" providerId="ADAL" clId="{AFEBDD42-D206-4ECA-A32B-D68ACCC20DE4}" dt="2025-03-13T07:38:29.957" v="496" actId="478"/>
          <ac:spMkLst>
            <pc:docMk/>
            <pc:sldMk cId="566865590" sldId="687"/>
            <ac:spMk id="7" creationId="{D2C7E65B-2C3E-2DE5-A14E-5C886C6B1D6B}"/>
          </ac:spMkLst>
        </pc:spChg>
        <pc:spChg chg="add del mod">
          <ac:chgData name="Neil Lawrence" userId="8a61cc64-6ddc-44c3-ba44-40882efe7d33" providerId="ADAL" clId="{AFEBDD42-D206-4ECA-A32B-D68ACCC20DE4}" dt="2025-03-13T07:38:43.716" v="498" actId="478"/>
          <ac:spMkLst>
            <pc:docMk/>
            <pc:sldMk cId="566865590" sldId="687"/>
            <ac:spMk id="9" creationId="{AA33C428-9B1A-2138-F687-ED9B028769AB}"/>
          </ac:spMkLst>
        </pc:spChg>
        <pc:spChg chg="add del mod">
          <ac:chgData name="Neil Lawrence" userId="8a61cc64-6ddc-44c3-ba44-40882efe7d33" providerId="ADAL" clId="{AFEBDD42-D206-4ECA-A32B-D68ACCC20DE4}" dt="2025-03-13T08:35:58.469" v="1667" actId="478"/>
          <ac:spMkLst>
            <pc:docMk/>
            <pc:sldMk cId="566865590" sldId="687"/>
            <ac:spMk id="10" creationId="{E7FE6052-54DD-8FB9-1543-9ECAC9DACC16}"/>
          </ac:spMkLst>
        </pc:spChg>
      </pc:sldChg>
      <pc:sldChg chg="addSp modSp add mod">
        <pc:chgData name="Neil Lawrence" userId="8a61cc64-6ddc-44c3-ba44-40882efe7d33" providerId="ADAL" clId="{AFEBDD42-D206-4ECA-A32B-D68ACCC20DE4}" dt="2025-03-13T08:20:09.299" v="1218" actId="1035"/>
        <pc:sldMkLst>
          <pc:docMk/>
          <pc:sldMk cId="4222011822" sldId="688"/>
        </pc:sldMkLst>
        <pc:spChg chg="add mod">
          <ac:chgData name="Neil Lawrence" userId="8a61cc64-6ddc-44c3-ba44-40882efe7d33" providerId="ADAL" clId="{AFEBDD42-D206-4ECA-A32B-D68ACCC20DE4}" dt="2025-03-13T08:18:46.402" v="1186" actId="1076"/>
          <ac:spMkLst>
            <pc:docMk/>
            <pc:sldMk cId="4222011822" sldId="688"/>
            <ac:spMk id="2" creationId="{4AEBE073-5D56-63C6-E7FA-F13A27ED289B}"/>
          </ac:spMkLst>
        </pc:spChg>
        <pc:spChg chg="add mod">
          <ac:chgData name="Neil Lawrence" userId="8a61cc64-6ddc-44c3-ba44-40882efe7d33" providerId="ADAL" clId="{AFEBDD42-D206-4ECA-A32B-D68ACCC20DE4}" dt="2025-03-13T08:19:41.472" v="1192" actId="255"/>
          <ac:spMkLst>
            <pc:docMk/>
            <pc:sldMk cId="4222011822" sldId="688"/>
            <ac:spMk id="3" creationId="{BE073E10-B84E-447B-7A95-B6FF2C3D825E}"/>
          </ac:spMkLst>
        </pc:spChg>
        <pc:spChg chg="add mod">
          <ac:chgData name="Neil Lawrence" userId="8a61cc64-6ddc-44c3-ba44-40882efe7d33" providerId="ADAL" clId="{AFEBDD42-D206-4ECA-A32B-D68ACCC20DE4}" dt="2025-03-13T08:20:02.410" v="1200" actId="14100"/>
          <ac:spMkLst>
            <pc:docMk/>
            <pc:sldMk cId="4222011822" sldId="688"/>
            <ac:spMk id="4" creationId="{1BE8D029-5427-14FE-42BD-162700A3C686}"/>
          </ac:spMkLst>
        </pc:spChg>
        <pc:spChg chg="add mod">
          <ac:chgData name="Neil Lawrence" userId="8a61cc64-6ddc-44c3-ba44-40882efe7d33" providerId="ADAL" clId="{AFEBDD42-D206-4ECA-A32B-D68ACCC20DE4}" dt="2025-03-13T08:19:41.472" v="1192" actId="255"/>
          <ac:spMkLst>
            <pc:docMk/>
            <pc:sldMk cId="4222011822" sldId="688"/>
            <ac:spMk id="6" creationId="{1F5DBF70-6A06-ED32-0318-9CD389C6A740}"/>
          </ac:spMkLst>
        </pc:spChg>
        <pc:spChg chg="add mod">
          <ac:chgData name="Neil Lawrence" userId="8a61cc64-6ddc-44c3-ba44-40882efe7d33" providerId="ADAL" clId="{AFEBDD42-D206-4ECA-A32B-D68ACCC20DE4}" dt="2025-03-13T08:19:41.472" v="1192" actId="255"/>
          <ac:spMkLst>
            <pc:docMk/>
            <pc:sldMk cId="4222011822" sldId="688"/>
            <ac:spMk id="7" creationId="{FBFEE080-2345-F824-8988-B27C93B59AA3}"/>
          </ac:spMkLst>
        </pc:spChg>
        <pc:spChg chg="add mod">
          <ac:chgData name="Neil Lawrence" userId="8a61cc64-6ddc-44c3-ba44-40882efe7d33" providerId="ADAL" clId="{AFEBDD42-D206-4ECA-A32B-D68ACCC20DE4}" dt="2025-03-13T08:20:09.299" v="1218" actId="1035"/>
          <ac:spMkLst>
            <pc:docMk/>
            <pc:sldMk cId="4222011822" sldId="688"/>
            <ac:spMk id="8" creationId="{E17A426B-3DE4-E7DC-F049-AAA7A9372914}"/>
          </ac:spMkLst>
        </pc:spChg>
        <pc:spChg chg="add mod">
          <ac:chgData name="Neil Lawrence" userId="8a61cc64-6ddc-44c3-ba44-40882efe7d33" providerId="ADAL" clId="{AFEBDD42-D206-4ECA-A32B-D68ACCC20DE4}" dt="2025-03-13T08:20:09.299" v="1218" actId="1035"/>
          <ac:spMkLst>
            <pc:docMk/>
            <pc:sldMk cId="4222011822" sldId="688"/>
            <ac:spMk id="9" creationId="{474371D6-8A3E-560C-722C-4457DE446D4A}"/>
          </ac:spMkLst>
        </pc:spChg>
        <pc:spChg chg="add mod">
          <ac:chgData name="Neil Lawrence" userId="8a61cc64-6ddc-44c3-ba44-40882efe7d33" providerId="ADAL" clId="{AFEBDD42-D206-4ECA-A32B-D68ACCC20DE4}" dt="2025-03-13T08:20:09.299" v="1218" actId="1035"/>
          <ac:spMkLst>
            <pc:docMk/>
            <pc:sldMk cId="4222011822" sldId="688"/>
            <ac:spMk id="10" creationId="{9EF052D8-CD99-FBC5-692E-E37194C20D56}"/>
          </ac:spMkLst>
        </pc:spChg>
        <pc:spChg chg="add mod">
          <ac:chgData name="Neil Lawrence" userId="8a61cc64-6ddc-44c3-ba44-40882efe7d33" providerId="ADAL" clId="{AFEBDD42-D206-4ECA-A32B-D68ACCC20DE4}" dt="2025-03-13T08:20:09.299" v="1218" actId="1035"/>
          <ac:spMkLst>
            <pc:docMk/>
            <pc:sldMk cId="4222011822" sldId="688"/>
            <ac:spMk id="11" creationId="{13413473-F2B2-591D-C499-CF2D573E6C99}"/>
          </ac:spMkLst>
        </pc:spChg>
        <pc:spChg chg="add mod">
          <ac:chgData name="Neil Lawrence" userId="8a61cc64-6ddc-44c3-ba44-40882efe7d33" providerId="ADAL" clId="{AFEBDD42-D206-4ECA-A32B-D68ACCC20DE4}" dt="2025-03-13T08:20:09.299" v="1218" actId="1035"/>
          <ac:spMkLst>
            <pc:docMk/>
            <pc:sldMk cId="4222011822" sldId="688"/>
            <ac:spMk id="12" creationId="{805D8EA6-8E2C-222F-8B41-CD7E5C8DFE33}"/>
          </ac:spMkLst>
        </pc:spChg>
        <pc:picChg chg="add mod">
          <ac:chgData name="Neil Lawrence" userId="8a61cc64-6ddc-44c3-ba44-40882efe7d33" providerId="ADAL" clId="{AFEBDD42-D206-4ECA-A32B-D68ACCC20DE4}" dt="2025-03-13T08:20:09.299" v="1218" actId="1035"/>
          <ac:picMkLst>
            <pc:docMk/>
            <pc:sldMk cId="4222011822" sldId="688"/>
            <ac:picMk id="3074" creationId="{07329BD3-F3A4-73C4-DF3D-558FE203FE66}"/>
          </ac:picMkLst>
        </pc:picChg>
      </pc:sldChg>
      <pc:sldChg chg="add del">
        <pc:chgData name="Neil Lawrence" userId="8a61cc64-6ddc-44c3-ba44-40882efe7d33" providerId="ADAL" clId="{AFEBDD42-D206-4ECA-A32B-D68ACCC20DE4}" dt="2025-03-13T08:58:43.595" v="2464" actId="47"/>
        <pc:sldMkLst>
          <pc:docMk/>
          <pc:sldMk cId="1351105489" sldId="689"/>
        </pc:sldMkLst>
      </pc:sldChg>
      <pc:sldChg chg="add del">
        <pc:chgData name="Neil Lawrence" userId="8a61cc64-6ddc-44c3-ba44-40882efe7d33" providerId="ADAL" clId="{AFEBDD42-D206-4ECA-A32B-D68ACCC20DE4}" dt="2025-03-13T08:53:04.896" v="2003" actId="47"/>
        <pc:sldMkLst>
          <pc:docMk/>
          <pc:sldMk cId="752168723" sldId="690"/>
        </pc:sldMkLst>
      </pc:sldChg>
      <pc:sldChg chg="addSp modSp add mod">
        <pc:chgData name="Neil Lawrence" userId="8a61cc64-6ddc-44c3-ba44-40882efe7d33" providerId="ADAL" clId="{AFEBDD42-D206-4ECA-A32B-D68ACCC20DE4}" dt="2025-03-13T08:53:18.767" v="2017" actId="1036"/>
        <pc:sldMkLst>
          <pc:docMk/>
          <pc:sldMk cId="1288393414" sldId="691"/>
        </pc:sldMkLst>
        <pc:spChg chg="mod">
          <ac:chgData name="Neil Lawrence" userId="8a61cc64-6ddc-44c3-ba44-40882efe7d33" providerId="ADAL" clId="{AFEBDD42-D206-4ECA-A32B-D68ACCC20DE4}" dt="2025-03-13T08:53:13.873" v="2014" actId="1036"/>
          <ac:spMkLst>
            <pc:docMk/>
            <pc:sldMk cId="1288393414" sldId="691"/>
            <ac:spMk id="2" creationId="{9B1B8329-E486-E809-7CDB-DEFEB42460A8}"/>
          </ac:spMkLst>
        </pc:spChg>
        <pc:spChg chg="mod">
          <ac:chgData name="Neil Lawrence" userId="8a61cc64-6ddc-44c3-ba44-40882efe7d33" providerId="ADAL" clId="{AFEBDD42-D206-4ECA-A32B-D68ACCC20DE4}" dt="2025-03-13T08:53:13.873" v="2014" actId="1036"/>
          <ac:spMkLst>
            <pc:docMk/>
            <pc:sldMk cId="1288393414" sldId="691"/>
            <ac:spMk id="4" creationId="{733676F1-E961-0F46-9B43-896509D0A3CB}"/>
          </ac:spMkLst>
        </pc:spChg>
        <pc:spChg chg="add mod">
          <ac:chgData name="Neil Lawrence" userId="8a61cc64-6ddc-44c3-ba44-40882efe7d33" providerId="ADAL" clId="{AFEBDD42-D206-4ECA-A32B-D68ACCC20DE4}" dt="2025-03-13T08:53:13.873" v="2014" actId="1036"/>
          <ac:spMkLst>
            <pc:docMk/>
            <pc:sldMk cId="1288393414" sldId="691"/>
            <ac:spMk id="5" creationId="{25936165-CF91-3D9F-6300-2BEF7160FB3E}"/>
          </ac:spMkLst>
        </pc:spChg>
        <pc:spChg chg="mod">
          <ac:chgData name="Neil Lawrence" userId="8a61cc64-6ddc-44c3-ba44-40882efe7d33" providerId="ADAL" clId="{AFEBDD42-D206-4ECA-A32B-D68ACCC20DE4}" dt="2025-03-13T08:53:13.873" v="2014" actId="1036"/>
          <ac:spMkLst>
            <pc:docMk/>
            <pc:sldMk cId="1288393414" sldId="691"/>
            <ac:spMk id="6" creationId="{D7675742-C987-7DD5-A1AA-B530728FECB8}"/>
          </ac:spMkLst>
        </pc:spChg>
        <pc:spChg chg="add mod">
          <ac:chgData name="Neil Lawrence" userId="8a61cc64-6ddc-44c3-ba44-40882efe7d33" providerId="ADAL" clId="{AFEBDD42-D206-4ECA-A32B-D68ACCC20DE4}" dt="2025-03-13T08:53:13.873" v="2014" actId="1036"/>
          <ac:spMkLst>
            <pc:docMk/>
            <pc:sldMk cId="1288393414" sldId="691"/>
            <ac:spMk id="7" creationId="{FDF2D38D-0915-70D4-CA1B-5A770802A5FA}"/>
          </ac:spMkLst>
        </pc:spChg>
        <pc:spChg chg="add mod">
          <ac:chgData name="Neil Lawrence" userId="8a61cc64-6ddc-44c3-ba44-40882efe7d33" providerId="ADAL" clId="{AFEBDD42-D206-4ECA-A32B-D68ACCC20DE4}" dt="2025-03-13T08:53:13.873" v="2014" actId="1036"/>
          <ac:spMkLst>
            <pc:docMk/>
            <pc:sldMk cId="1288393414" sldId="691"/>
            <ac:spMk id="12" creationId="{135051AE-0EB8-211D-5F26-92F53407C780}"/>
          </ac:spMkLst>
        </pc:spChg>
        <pc:spChg chg="add mod">
          <ac:chgData name="Neil Lawrence" userId="8a61cc64-6ddc-44c3-ba44-40882efe7d33" providerId="ADAL" clId="{AFEBDD42-D206-4ECA-A32B-D68ACCC20DE4}" dt="2025-03-13T08:53:18.767" v="2017" actId="1036"/>
          <ac:spMkLst>
            <pc:docMk/>
            <pc:sldMk cId="1288393414" sldId="691"/>
            <ac:spMk id="13" creationId="{CC31C1A2-2AA8-7B1E-765F-2AC29BD9E1CE}"/>
          </ac:spMkLst>
        </pc:spChg>
      </pc:sldChg>
      <pc:sldChg chg="addSp modSp add mod">
        <pc:chgData name="Neil Lawrence" userId="8a61cc64-6ddc-44c3-ba44-40882efe7d33" providerId="ADAL" clId="{AFEBDD42-D206-4ECA-A32B-D68ACCC20DE4}" dt="2025-03-13T08:07:09.581" v="1029" actId="1076"/>
        <pc:sldMkLst>
          <pc:docMk/>
          <pc:sldMk cId="1195255424" sldId="692"/>
        </pc:sldMkLst>
        <pc:spChg chg="add mod">
          <ac:chgData name="Neil Lawrence" userId="8a61cc64-6ddc-44c3-ba44-40882efe7d33" providerId="ADAL" clId="{AFEBDD42-D206-4ECA-A32B-D68ACCC20DE4}" dt="2025-03-13T08:07:09.581" v="1029" actId="1076"/>
          <ac:spMkLst>
            <pc:docMk/>
            <pc:sldMk cId="1195255424" sldId="692"/>
            <ac:spMk id="7" creationId="{0959833F-8CE3-8443-33C0-8942B8F70626}"/>
          </ac:spMkLst>
        </pc:spChg>
        <pc:spChg chg="mod">
          <ac:chgData name="Neil Lawrence" userId="8a61cc64-6ddc-44c3-ba44-40882efe7d33" providerId="ADAL" clId="{AFEBDD42-D206-4ECA-A32B-D68ACCC20DE4}" dt="2025-03-13T08:07:09.581" v="1029" actId="1076"/>
          <ac:spMkLst>
            <pc:docMk/>
            <pc:sldMk cId="1195255424" sldId="692"/>
            <ac:spMk id="9" creationId="{E91B5932-9335-0C72-BB17-B24B603A03F6}"/>
          </ac:spMkLst>
        </pc:spChg>
        <pc:spChg chg="add mod">
          <ac:chgData name="Neil Lawrence" userId="8a61cc64-6ddc-44c3-ba44-40882efe7d33" providerId="ADAL" clId="{AFEBDD42-D206-4ECA-A32B-D68ACCC20DE4}" dt="2025-03-13T08:07:09.581" v="1029" actId="1076"/>
          <ac:spMkLst>
            <pc:docMk/>
            <pc:sldMk cId="1195255424" sldId="692"/>
            <ac:spMk id="10" creationId="{EF271012-DA41-4C44-0217-D18D41E3B335}"/>
          </ac:spMkLst>
        </pc:spChg>
        <pc:spChg chg="add mod">
          <ac:chgData name="Neil Lawrence" userId="8a61cc64-6ddc-44c3-ba44-40882efe7d33" providerId="ADAL" clId="{AFEBDD42-D206-4ECA-A32B-D68ACCC20DE4}" dt="2025-03-13T08:07:09.581" v="1029" actId="1076"/>
          <ac:spMkLst>
            <pc:docMk/>
            <pc:sldMk cId="1195255424" sldId="692"/>
            <ac:spMk id="11" creationId="{6C1F6280-6609-DCF7-C630-39E90520309A}"/>
          </ac:spMkLst>
        </pc:spChg>
      </pc:sldChg>
      <pc:sldChg chg="addSp delSp modSp add mod">
        <pc:chgData name="Neil Lawrence" userId="8a61cc64-6ddc-44c3-ba44-40882efe7d33" providerId="ADAL" clId="{AFEBDD42-D206-4ECA-A32B-D68ACCC20DE4}" dt="2025-03-13T08:09:44.077" v="1044" actId="207"/>
        <pc:sldMkLst>
          <pc:docMk/>
          <pc:sldMk cId="4039630204" sldId="693"/>
        </pc:sldMkLst>
        <pc:spChg chg="add mod">
          <ac:chgData name="Neil Lawrence" userId="8a61cc64-6ddc-44c3-ba44-40882efe7d33" providerId="ADAL" clId="{AFEBDD42-D206-4ECA-A32B-D68ACCC20DE4}" dt="2025-03-13T08:09:44.077" v="1044" actId="207"/>
          <ac:spMkLst>
            <pc:docMk/>
            <pc:sldMk cId="4039630204" sldId="693"/>
            <ac:spMk id="14" creationId="{03F8CFDB-76F3-2508-C6C9-EC014C29F6DC}"/>
          </ac:spMkLst>
        </pc:spChg>
        <pc:picChg chg="add del mod">
          <ac:chgData name="Neil Lawrence" userId="8a61cc64-6ddc-44c3-ba44-40882efe7d33" providerId="ADAL" clId="{AFEBDD42-D206-4ECA-A32B-D68ACCC20DE4}" dt="2025-03-13T08:09:28.282" v="1033" actId="478"/>
          <ac:picMkLst>
            <pc:docMk/>
            <pc:sldMk cId="4039630204" sldId="693"/>
            <ac:picMk id="13" creationId="{02F43A27-F7BC-D6AC-C592-48C0C6C9B638}"/>
          </ac:picMkLst>
        </pc:picChg>
      </pc:sldChg>
      <pc:sldChg chg="addSp delSp modSp add mod">
        <pc:chgData name="Neil Lawrence" userId="8a61cc64-6ddc-44c3-ba44-40882efe7d33" providerId="ADAL" clId="{AFEBDD42-D206-4ECA-A32B-D68ACCC20DE4}" dt="2025-03-13T08:17:16.483" v="1174" actId="255"/>
        <pc:sldMkLst>
          <pc:docMk/>
          <pc:sldMk cId="1811215449" sldId="694"/>
        </pc:sldMkLst>
        <pc:spChg chg="add mod">
          <ac:chgData name="Neil Lawrence" userId="8a61cc64-6ddc-44c3-ba44-40882efe7d33" providerId="ADAL" clId="{AFEBDD42-D206-4ECA-A32B-D68ACCC20DE4}" dt="2025-03-13T08:17:09.743" v="1172" actId="14100"/>
          <ac:spMkLst>
            <pc:docMk/>
            <pc:sldMk cId="1811215449" sldId="694"/>
            <ac:spMk id="2" creationId="{70517581-E354-43EE-BD6E-E7CD3F4B9C02}"/>
          </ac:spMkLst>
        </pc:spChg>
        <pc:spChg chg="mod">
          <ac:chgData name="Neil Lawrence" userId="8a61cc64-6ddc-44c3-ba44-40882efe7d33" providerId="ADAL" clId="{AFEBDD42-D206-4ECA-A32B-D68ACCC20DE4}" dt="2025-03-13T08:12:33.746" v="1130" actId="1076"/>
          <ac:spMkLst>
            <pc:docMk/>
            <pc:sldMk cId="1811215449" sldId="694"/>
            <ac:spMk id="6" creationId="{B8761527-C2E3-D3E3-CA99-5E1B4FFE9236}"/>
          </ac:spMkLst>
        </pc:spChg>
        <pc:spChg chg="mod">
          <ac:chgData name="Neil Lawrence" userId="8a61cc64-6ddc-44c3-ba44-40882efe7d33" providerId="ADAL" clId="{AFEBDD42-D206-4ECA-A32B-D68ACCC20DE4}" dt="2025-03-13T08:12:38.043" v="1131" actId="1076"/>
          <ac:spMkLst>
            <pc:docMk/>
            <pc:sldMk cId="1811215449" sldId="694"/>
            <ac:spMk id="7" creationId="{33D5E6A8-F2C9-BD12-A7EA-51A99BAE3ECE}"/>
          </ac:spMkLst>
        </pc:spChg>
        <pc:spChg chg="del">
          <ac:chgData name="Neil Lawrence" userId="8a61cc64-6ddc-44c3-ba44-40882efe7d33" providerId="ADAL" clId="{AFEBDD42-D206-4ECA-A32B-D68ACCC20DE4}" dt="2025-03-13T08:11:20.097" v="1046" actId="478"/>
          <ac:spMkLst>
            <pc:docMk/>
            <pc:sldMk cId="1811215449" sldId="694"/>
            <ac:spMk id="8" creationId="{38EEA6F1-8A4D-4B07-DCFB-F9E7A4F43601}"/>
          </ac:spMkLst>
        </pc:spChg>
        <pc:spChg chg="mod">
          <ac:chgData name="Neil Lawrence" userId="8a61cc64-6ddc-44c3-ba44-40882efe7d33" providerId="ADAL" clId="{AFEBDD42-D206-4ECA-A32B-D68ACCC20DE4}" dt="2025-03-13T08:17:16.483" v="1174" actId="255"/>
          <ac:spMkLst>
            <pc:docMk/>
            <pc:sldMk cId="1811215449" sldId="694"/>
            <ac:spMk id="9" creationId="{5C2158C5-E360-ED14-897D-E0B364866691}"/>
          </ac:spMkLst>
        </pc:spChg>
        <pc:picChg chg="mod">
          <ac:chgData name="Neil Lawrence" userId="8a61cc64-6ddc-44c3-ba44-40882efe7d33" providerId="ADAL" clId="{AFEBDD42-D206-4ECA-A32B-D68ACCC20DE4}" dt="2025-03-13T08:12:10.571" v="1117" actId="1076"/>
          <ac:picMkLst>
            <pc:docMk/>
            <pc:sldMk cId="1811215449" sldId="694"/>
            <ac:picMk id="5" creationId="{B60152F2-7A29-01C7-ECC5-5175830CBB82}"/>
          </ac:picMkLst>
        </pc:picChg>
        <pc:picChg chg="mod">
          <ac:chgData name="Neil Lawrence" userId="8a61cc64-6ddc-44c3-ba44-40882efe7d33" providerId="ADAL" clId="{AFEBDD42-D206-4ECA-A32B-D68ACCC20DE4}" dt="2025-03-13T08:12:02.930" v="1116" actId="1076"/>
          <ac:picMkLst>
            <pc:docMk/>
            <pc:sldMk cId="1811215449" sldId="694"/>
            <ac:picMk id="10" creationId="{A67676C8-891E-4C7B-B239-6614C8378BEA}"/>
          </ac:picMkLst>
        </pc:picChg>
        <pc:picChg chg="del">
          <ac:chgData name="Neil Lawrence" userId="8a61cc64-6ddc-44c3-ba44-40882efe7d33" providerId="ADAL" clId="{AFEBDD42-D206-4ECA-A32B-D68ACCC20DE4}" dt="2025-03-13T08:11:20.552" v="1047" actId="478"/>
          <ac:picMkLst>
            <pc:docMk/>
            <pc:sldMk cId="1811215449" sldId="694"/>
            <ac:picMk id="11" creationId="{C3D0205D-A813-2B1C-6D0E-91EDB495A63B}"/>
          </ac:picMkLst>
        </pc:picChg>
      </pc:sldChg>
      <pc:sldChg chg="delSp add del mod">
        <pc:chgData name="Neil Lawrence" userId="8a61cc64-6ddc-44c3-ba44-40882efe7d33" providerId="ADAL" clId="{AFEBDD42-D206-4ECA-A32B-D68ACCC20DE4}" dt="2025-03-13T08:24:43.219" v="1456" actId="47"/>
        <pc:sldMkLst>
          <pc:docMk/>
          <pc:sldMk cId="1003136236" sldId="695"/>
        </pc:sldMkLst>
        <pc:spChg chg="del">
          <ac:chgData name="Neil Lawrence" userId="8a61cc64-6ddc-44c3-ba44-40882efe7d33" providerId="ADAL" clId="{AFEBDD42-D206-4ECA-A32B-D68ACCC20DE4}" dt="2025-03-13T08:11:23.273" v="1049" actId="478"/>
          <ac:spMkLst>
            <pc:docMk/>
            <pc:sldMk cId="1003136236" sldId="695"/>
            <ac:spMk id="8" creationId="{38EEA6F1-8A4D-4B07-DCFB-F9E7A4F43601}"/>
          </ac:spMkLst>
        </pc:spChg>
        <pc:picChg chg="del">
          <ac:chgData name="Neil Lawrence" userId="8a61cc64-6ddc-44c3-ba44-40882efe7d33" providerId="ADAL" clId="{AFEBDD42-D206-4ECA-A32B-D68ACCC20DE4}" dt="2025-03-13T08:11:22.537" v="1048" actId="478"/>
          <ac:picMkLst>
            <pc:docMk/>
            <pc:sldMk cId="1003136236" sldId="695"/>
            <ac:picMk id="11" creationId="{5B9EC796-2419-FA48-4133-83DCF2EF660C}"/>
          </ac:picMkLst>
        </pc:picChg>
      </pc:sldChg>
      <pc:sldChg chg="delSp add del mod">
        <pc:chgData name="Neil Lawrence" userId="8a61cc64-6ddc-44c3-ba44-40882efe7d33" providerId="ADAL" clId="{AFEBDD42-D206-4ECA-A32B-D68ACCC20DE4}" dt="2025-03-13T08:24:44.984" v="1457" actId="47"/>
        <pc:sldMkLst>
          <pc:docMk/>
          <pc:sldMk cId="1081880687" sldId="696"/>
        </pc:sldMkLst>
        <pc:spChg chg="del">
          <ac:chgData name="Neil Lawrence" userId="8a61cc64-6ddc-44c3-ba44-40882efe7d33" providerId="ADAL" clId="{AFEBDD42-D206-4ECA-A32B-D68ACCC20DE4}" dt="2025-03-13T08:11:25.969" v="1051" actId="478"/>
          <ac:spMkLst>
            <pc:docMk/>
            <pc:sldMk cId="1081880687" sldId="696"/>
            <ac:spMk id="8" creationId="{38EEA6F1-8A4D-4B07-DCFB-F9E7A4F43601}"/>
          </ac:spMkLst>
        </pc:spChg>
        <pc:picChg chg="del">
          <ac:chgData name="Neil Lawrence" userId="8a61cc64-6ddc-44c3-ba44-40882efe7d33" providerId="ADAL" clId="{AFEBDD42-D206-4ECA-A32B-D68ACCC20DE4}" dt="2025-03-13T08:11:25.310" v="1050" actId="478"/>
          <ac:picMkLst>
            <pc:docMk/>
            <pc:sldMk cId="1081880687" sldId="696"/>
            <ac:picMk id="4" creationId="{16B208B3-A9CF-5E14-6E5E-EAB65B8BFCFA}"/>
          </ac:picMkLst>
        </pc:picChg>
      </pc:sldChg>
      <pc:sldChg chg="addSp modSp new mod">
        <pc:chgData name="Neil Lawrence" userId="8a61cc64-6ddc-44c3-ba44-40882efe7d33" providerId="ADAL" clId="{AFEBDD42-D206-4ECA-A32B-D68ACCC20DE4}" dt="2025-03-13T08:21:49.060" v="1225" actId="1076"/>
        <pc:sldMkLst>
          <pc:docMk/>
          <pc:sldMk cId="678455767" sldId="697"/>
        </pc:sldMkLst>
        <pc:picChg chg="add mod modCrop">
          <ac:chgData name="Neil Lawrence" userId="8a61cc64-6ddc-44c3-ba44-40882efe7d33" providerId="ADAL" clId="{AFEBDD42-D206-4ECA-A32B-D68ACCC20DE4}" dt="2025-03-13T08:16:39.071" v="1142" actId="1076"/>
          <ac:picMkLst>
            <pc:docMk/>
            <pc:sldMk cId="678455767" sldId="697"/>
            <ac:picMk id="2" creationId="{B34A0CFD-3829-BF8B-F352-DF3AEB0E0DF8}"/>
          </ac:picMkLst>
        </pc:picChg>
        <pc:picChg chg="add mod">
          <ac:chgData name="Neil Lawrence" userId="8a61cc64-6ddc-44c3-ba44-40882efe7d33" providerId="ADAL" clId="{AFEBDD42-D206-4ECA-A32B-D68ACCC20DE4}" dt="2025-03-13T08:21:49.060" v="1225" actId="1076"/>
          <ac:picMkLst>
            <pc:docMk/>
            <pc:sldMk cId="678455767" sldId="697"/>
            <ac:picMk id="4098" creationId="{F48F0916-0C8A-F55B-092C-C68A3FA50D0B}"/>
          </ac:picMkLst>
        </pc:picChg>
      </pc:sldChg>
      <pc:sldChg chg="addSp modSp add mod">
        <pc:chgData name="Neil Lawrence" userId="8a61cc64-6ddc-44c3-ba44-40882efe7d33" providerId="ADAL" clId="{AFEBDD42-D206-4ECA-A32B-D68ACCC20DE4}" dt="2025-03-13T08:27:58.465" v="1663" actId="20577"/>
        <pc:sldMkLst>
          <pc:docMk/>
          <pc:sldMk cId="3057940773" sldId="698"/>
        </pc:sldMkLst>
        <pc:spChg chg="add mod">
          <ac:chgData name="Neil Lawrence" userId="8a61cc64-6ddc-44c3-ba44-40882efe7d33" providerId="ADAL" clId="{AFEBDD42-D206-4ECA-A32B-D68ACCC20DE4}" dt="2025-03-13T08:27:58.465" v="1663" actId="20577"/>
          <ac:spMkLst>
            <pc:docMk/>
            <pc:sldMk cId="3057940773" sldId="698"/>
            <ac:spMk id="3" creationId="{8752DACA-889A-A2F7-C643-0B98E7E25B09}"/>
          </ac:spMkLst>
        </pc:spChg>
        <pc:picChg chg="mod">
          <ac:chgData name="Neil Lawrence" userId="8a61cc64-6ddc-44c3-ba44-40882efe7d33" providerId="ADAL" clId="{AFEBDD42-D206-4ECA-A32B-D68ACCC20DE4}" dt="2025-03-13T08:21:57.716" v="1226" actId="1076"/>
          <ac:picMkLst>
            <pc:docMk/>
            <pc:sldMk cId="3057940773" sldId="698"/>
            <ac:picMk id="2" creationId="{B34A0CFD-3829-BF8B-F352-DF3AEB0E0DF8}"/>
          </ac:picMkLst>
        </pc:picChg>
      </pc:sldChg>
      <pc:sldChg chg="modSp add mod">
        <pc:chgData name="Neil Lawrence" userId="8a61cc64-6ddc-44c3-ba44-40882efe7d33" providerId="ADAL" clId="{AFEBDD42-D206-4ECA-A32B-D68ACCC20DE4}" dt="2025-03-13T08:24:28.589" v="1453" actId="29295"/>
        <pc:sldMkLst>
          <pc:docMk/>
          <pc:sldMk cId="1172718171" sldId="699"/>
        </pc:sldMkLst>
        <pc:spChg chg="mod">
          <ac:chgData name="Neil Lawrence" userId="8a61cc64-6ddc-44c3-ba44-40882efe7d33" providerId="ADAL" clId="{AFEBDD42-D206-4ECA-A32B-D68ACCC20DE4}" dt="2025-03-13T08:24:11.738" v="1452" actId="20577"/>
          <ac:spMkLst>
            <pc:docMk/>
            <pc:sldMk cId="1172718171" sldId="699"/>
            <ac:spMk id="3" creationId="{8752DACA-889A-A2F7-C643-0B98E7E25B09}"/>
          </ac:spMkLst>
        </pc:spChg>
        <pc:picChg chg="mod">
          <ac:chgData name="Neil Lawrence" userId="8a61cc64-6ddc-44c3-ba44-40882efe7d33" providerId="ADAL" clId="{AFEBDD42-D206-4ECA-A32B-D68ACCC20DE4}" dt="2025-03-13T08:24:28.589" v="1453" actId="29295"/>
          <ac:picMkLst>
            <pc:docMk/>
            <pc:sldMk cId="1172718171" sldId="699"/>
            <ac:picMk id="2" creationId="{B34A0CFD-3829-BF8B-F352-DF3AEB0E0DF8}"/>
          </ac:picMkLst>
        </pc:picChg>
      </pc:sldChg>
      <pc:sldChg chg="modSp add mod">
        <pc:chgData name="Neil Lawrence" userId="8a61cc64-6ddc-44c3-ba44-40882efe7d33" providerId="ADAL" clId="{AFEBDD42-D206-4ECA-A32B-D68ACCC20DE4}" dt="2025-03-13T08:24:32.757" v="1454" actId="29295"/>
        <pc:sldMkLst>
          <pc:docMk/>
          <pc:sldMk cId="3699340531" sldId="700"/>
        </pc:sldMkLst>
        <pc:picChg chg="mod">
          <ac:chgData name="Neil Lawrence" userId="8a61cc64-6ddc-44c3-ba44-40882efe7d33" providerId="ADAL" clId="{AFEBDD42-D206-4ECA-A32B-D68ACCC20DE4}" dt="2025-03-13T08:24:32.757" v="1454" actId="29295"/>
          <ac:picMkLst>
            <pc:docMk/>
            <pc:sldMk cId="3699340531" sldId="700"/>
            <ac:picMk id="2" creationId="{B34A0CFD-3829-BF8B-F352-DF3AEB0E0DF8}"/>
          </ac:picMkLst>
        </pc:picChg>
      </pc:sldChg>
      <pc:sldChg chg="new">
        <pc:chgData name="Neil Lawrence" userId="8a61cc64-6ddc-44c3-ba44-40882efe7d33" providerId="ADAL" clId="{AFEBDD42-D206-4ECA-A32B-D68ACCC20DE4}" dt="2025-03-13T08:24:40.505" v="1455" actId="680"/>
        <pc:sldMkLst>
          <pc:docMk/>
          <pc:sldMk cId="1313931354" sldId="701"/>
        </pc:sldMkLst>
      </pc:sldChg>
      <pc:sldChg chg="add">
        <pc:chgData name="Neil Lawrence" userId="8a61cc64-6ddc-44c3-ba44-40882efe7d33" providerId="ADAL" clId="{AFEBDD42-D206-4ECA-A32B-D68ACCC20DE4}" dt="2025-03-13T08:35:24.958" v="1664"/>
        <pc:sldMkLst>
          <pc:docMk/>
          <pc:sldMk cId="160195519" sldId="702"/>
        </pc:sldMkLst>
      </pc:sldChg>
      <pc:sldChg chg="add">
        <pc:chgData name="Neil Lawrence" userId="8a61cc64-6ddc-44c3-ba44-40882efe7d33" providerId="ADAL" clId="{AFEBDD42-D206-4ECA-A32B-D68ACCC20DE4}" dt="2025-03-13T08:35:24.958" v="1664"/>
        <pc:sldMkLst>
          <pc:docMk/>
          <pc:sldMk cId="375605894" sldId="703"/>
        </pc:sldMkLst>
      </pc:sldChg>
      <pc:sldChg chg="addSp modSp add mod">
        <pc:chgData name="Neil Lawrence" userId="8a61cc64-6ddc-44c3-ba44-40882efe7d33" providerId="ADAL" clId="{AFEBDD42-D206-4ECA-A32B-D68ACCC20DE4}" dt="2025-03-13T08:52:10.699" v="2002" actId="1036"/>
        <pc:sldMkLst>
          <pc:docMk/>
          <pc:sldMk cId="2813542607" sldId="704"/>
        </pc:sldMkLst>
        <pc:spChg chg="add mod">
          <ac:chgData name="Neil Lawrence" userId="8a61cc64-6ddc-44c3-ba44-40882efe7d33" providerId="ADAL" clId="{AFEBDD42-D206-4ECA-A32B-D68ACCC20DE4}" dt="2025-03-13T08:52:10.699" v="2002" actId="1036"/>
          <ac:spMkLst>
            <pc:docMk/>
            <pc:sldMk cId="2813542607" sldId="704"/>
            <ac:spMk id="2" creationId="{D7D75096-1C24-34E8-1E6F-F78B0943F279}"/>
          </ac:spMkLst>
        </pc:spChg>
        <pc:spChg chg="add mod">
          <ac:chgData name="Neil Lawrence" userId="8a61cc64-6ddc-44c3-ba44-40882efe7d33" providerId="ADAL" clId="{AFEBDD42-D206-4ECA-A32B-D68ACCC20DE4}" dt="2025-03-13T08:52:10.699" v="2002" actId="1036"/>
          <ac:spMkLst>
            <pc:docMk/>
            <pc:sldMk cId="2813542607" sldId="704"/>
            <ac:spMk id="3" creationId="{F9BAC67E-A5C6-D107-1E99-81C475730840}"/>
          </ac:spMkLst>
        </pc:spChg>
        <pc:spChg chg="add mod">
          <ac:chgData name="Neil Lawrence" userId="8a61cc64-6ddc-44c3-ba44-40882efe7d33" providerId="ADAL" clId="{AFEBDD42-D206-4ECA-A32B-D68ACCC20DE4}" dt="2025-03-13T08:52:10.699" v="2002" actId="1036"/>
          <ac:spMkLst>
            <pc:docMk/>
            <pc:sldMk cId="2813542607" sldId="704"/>
            <ac:spMk id="4" creationId="{7743C6A2-E691-9D9E-26D8-53C8FDC5058E}"/>
          </ac:spMkLst>
        </pc:spChg>
        <pc:spChg chg="mod">
          <ac:chgData name="Neil Lawrence" userId="8a61cc64-6ddc-44c3-ba44-40882efe7d33" providerId="ADAL" clId="{AFEBDD42-D206-4ECA-A32B-D68ACCC20DE4}" dt="2025-03-13T08:52:10.699" v="2002" actId="1036"/>
          <ac:spMkLst>
            <pc:docMk/>
            <pc:sldMk cId="2813542607" sldId="704"/>
            <ac:spMk id="5" creationId="{00A99175-0569-784F-4C7D-BC52A1A8F809}"/>
          </ac:spMkLst>
        </pc:spChg>
        <pc:spChg chg="add mod">
          <ac:chgData name="Neil Lawrence" userId="8a61cc64-6ddc-44c3-ba44-40882efe7d33" providerId="ADAL" clId="{AFEBDD42-D206-4ECA-A32B-D68ACCC20DE4}" dt="2025-03-13T08:52:10.699" v="2002" actId="1036"/>
          <ac:spMkLst>
            <pc:docMk/>
            <pc:sldMk cId="2813542607" sldId="704"/>
            <ac:spMk id="6" creationId="{2F1A2795-158B-E80C-925E-A1C7D002AC90}"/>
          </ac:spMkLst>
        </pc:spChg>
        <pc:spChg chg="mod">
          <ac:chgData name="Neil Lawrence" userId="8a61cc64-6ddc-44c3-ba44-40882efe7d33" providerId="ADAL" clId="{AFEBDD42-D206-4ECA-A32B-D68ACCC20DE4}" dt="2025-03-13T08:52:10.699" v="2002" actId="1036"/>
          <ac:spMkLst>
            <pc:docMk/>
            <pc:sldMk cId="2813542607" sldId="704"/>
            <ac:spMk id="10" creationId="{E7FE6052-54DD-8FB9-1543-9ECAC9DACC16}"/>
          </ac:spMkLst>
        </pc:spChg>
      </pc:sldChg>
      <pc:sldChg chg="add">
        <pc:chgData name="Neil Lawrence" userId="8a61cc64-6ddc-44c3-ba44-40882efe7d33" providerId="ADAL" clId="{AFEBDD42-D206-4ECA-A32B-D68ACCC20DE4}" dt="2025-03-13T08:58:41.843" v="2463"/>
        <pc:sldMkLst>
          <pc:docMk/>
          <pc:sldMk cId="2390563547" sldId="7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68E8C-1E9C-4594-80E4-EFD6B6DBCDDC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CFB9-9620-46CC-AA70-088844A8BE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73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C9C2-E74D-97AC-279A-7722B2423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D9982-FA89-B0DB-3CC9-DDE889FC5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124EC-20BA-CA30-7054-D53E5218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709A6-3669-306F-CC6E-3AE8981A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AD9B-BE00-8765-51A0-BF0C25AF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8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A193-5786-7B0E-4205-4AF6E23F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EAD70-7043-EA52-33B6-D846F7982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FED1F-BB33-7A3D-2FE0-9E55EDA6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C7693-9D24-6DB9-295A-558DBF65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C18D-F784-F96F-F87A-C537F264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8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B1F92-88C4-E350-057B-43F548A73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3BE97-D382-1210-FFB6-3EDB1FFD8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FB2C6-5399-1A3E-185F-E9375CA0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13E34-25D5-DD0F-5EEF-1A4CE0E5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08613-10E9-3E5F-EBAB-56F9BFC1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213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406C-45CF-8464-C383-4F47F791D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49599-4CDF-9BEE-9B1E-DEBB0197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876A-45F3-B57E-1DE7-720255A3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988AC-EBC5-6A4D-4DDD-FA1A76D9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994C4-F25F-1DC9-43B9-81099C27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4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6718-4E78-C045-AE18-F96CB61D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1413C-A5F0-DDE9-8EE3-D79AA5505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735CC-B273-ECEE-B421-F26469E1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5C939-2D9D-6293-D3D8-BAC339DD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E8595-A823-AED9-EEFE-6EF288FE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00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85DC-CB02-FC6E-5E84-D02CDA5A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7FEDC-E124-DD73-1826-F3D27331C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CA634-40E4-E8F8-2380-155C63E68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BA6AE-E133-028A-5861-74A836960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CB12F-D238-7D83-34F4-0360D423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2E45A-66C7-E7A4-8363-F9DC95AF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8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8B27-87D1-8FEE-5B87-7A54B4C4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BC377-3F1D-6963-4532-130F8CABC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A8DEA-C827-22A1-C2A9-E23EE76A4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CAB57A-EA97-DCF9-EEA4-3E38E0CAF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B4DBF0-8AA4-5800-8BBD-C824702B4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D337D-8FE7-5701-3059-3CC8F0FC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6C107-4719-97A2-5C73-35F56AC2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6A21B-F95A-4098-3113-DA8DC5A4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4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8ECA-A513-9807-582F-4C110269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E09D3-054C-0B68-9487-AFF7B1FE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FA62E-3233-B0C1-242E-7E56304C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1E9D3-D272-5446-59A7-CCDC5254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1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80F54-7D1A-18EF-0777-595E1386C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0E2DB-7BF3-40CD-BA1D-BF41B299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DF004-B843-E5C4-97CB-345C92EF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43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FA4A-10C0-6969-E3BF-90FD5C4E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53878-F7BD-74C2-7E35-F584B6562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CFA2A-9238-381C-EEA9-86066861E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07D7A-24E3-6153-16AD-DCD823D6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DA276-76B2-0CBE-84C4-D9B89292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17567-1F0A-6591-0908-57621036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072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2A44-73C9-0D38-CDD2-CF0F13AC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D234B2-ADB5-608A-346B-9C1261479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5C701-9C7E-C27F-5C3D-D297C1210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267B3-FD2D-191C-AD9F-BE9205B4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49FA6-21D4-3004-2EAA-228680E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D8A40-707E-3F66-0958-618D4B40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349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38E460-2C23-A5D2-7D81-F46395045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96347-28EF-3124-335B-857704139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B8D68-CBD9-D6A8-5C76-1461905BB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EC994A-5392-4144-8E8D-38CDAF3A334E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9D046-366F-8410-F2E1-A4FF1A0DC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EFB82-C9D2-0ADB-0C98-339772205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4A80B6-2D70-44B1-95ED-677CA2744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8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66F7-5385-6E9C-F6E0-4AF7F3CD3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  <a:solidFill>
            <a:srgbClr val="7030A0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Berlin Sans FB" panose="020E0602020502020306" pitchFamily="34" charset="0"/>
              </a:rPr>
              <a:t>SITAR modelling of growth in preterm infants and the effect of antenatal steroids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1470A1-8915-C9F3-7FF9-74BBB5385BBE}"/>
              </a:ext>
            </a:extLst>
          </p:cNvPr>
          <p:cNvSpPr txBox="1">
            <a:spLocks/>
          </p:cNvSpPr>
          <p:nvPr/>
        </p:nvSpPr>
        <p:spPr>
          <a:xfrm>
            <a:off x="7081283" y="5661246"/>
            <a:ext cx="5110717" cy="11967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latin typeface="Berlin Sans FB" panose="020E0602020502020306" pitchFamily="34" charset="0"/>
              </a:rPr>
              <a:t>Neil Lawrence</a:t>
            </a:r>
          </a:p>
        </p:txBody>
      </p:sp>
    </p:spTree>
    <p:extLst>
      <p:ext uri="{BB962C8B-B14F-4D97-AF65-F5344CB8AC3E}">
        <p14:creationId xmlns:p14="http://schemas.microsoft.com/office/powerpoint/2010/main" val="238893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152F2-7A29-01C7-ECC5-5175830CB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9882" y="1595115"/>
            <a:ext cx="9324264" cy="3919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761527-C2E3-D3E3-CA99-5E1B4FFE9236}"/>
              </a:ext>
            </a:extLst>
          </p:cNvPr>
          <p:cNvSpPr/>
          <p:nvPr/>
        </p:nvSpPr>
        <p:spPr>
          <a:xfrm>
            <a:off x="2207036" y="660919"/>
            <a:ext cx="1450427" cy="9041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Girls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D5E6A8-F2C9-BD12-A7EA-51A99BAE3ECE}"/>
              </a:ext>
            </a:extLst>
          </p:cNvPr>
          <p:cNvSpPr/>
          <p:nvPr/>
        </p:nvSpPr>
        <p:spPr>
          <a:xfrm>
            <a:off x="8603669" y="690989"/>
            <a:ext cx="1450427" cy="90412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Boys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2158C5-E360-ED14-897D-E0B364866691}"/>
              </a:ext>
            </a:extLst>
          </p:cNvPr>
          <p:cNvSpPr/>
          <p:nvPr/>
        </p:nvSpPr>
        <p:spPr>
          <a:xfrm>
            <a:off x="0" y="0"/>
            <a:ext cx="12192000" cy="5856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Outcome variable = a : ‘size’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7676C8-891E-4C7B-B239-6614C8378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265" y="1640310"/>
            <a:ext cx="9109236" cy="38291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517581-E354-43EE-BD6E-E7CD3F4B9C02}"/>
              </a:ext>
            </a:extLst>
          </p:cNvPr>
          <p:cNvSpPr/>
          <p:nvPr/>
        </p:nvSpPr>
        <p:spPr>
          <a:xfrm>
            <a:off x="965411" y="5612096"/>
            <a:ext cx="10657384" cy="96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Flextable</a:t>
            </a:r>
            <a:r>
              <a:rPr lang="en-GB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 / officer packages</a:t>
            </a:r>
          </a:p>
        </p:txBody>
      </p:sp>
    </p:spTree>
    <p:extLst>
      <p:ext uri="{BB962C8B-B14F-4D97-AF65-F5344CB8AC3E}">
        <p14:creationId xmlns:p14="http://schemas.microsoft.com/office/powerpoint/2010/main" val="181121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4A0CFD-3829-BF8B-F352-DF3AEB0E0D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868"/>
          <a:stretch/>
        </p:blipFill>
        <p:spPr>
          <a:xfrm>
            <a:off x="0" y="551025"/>
            <a:ext cx="12192001" cy="5755949"/>
          </a:xfrm>
          <a:prstGeom prst="rect">
            <a:avLst/>
          </a:prstGeom>
        </p:spPr>
      </p:pic>
      <p:pic>
        <p:nvPicPr>
          <p:cNvPr id="4098" name="Picture 2" descr="Adobe Illustrator - Simple English ...">
            <a:extLst>
              <a:ext uri="{FF2B5EF4-FFF2-40B4-BE49-F238E27FC236}">
                <a16:creationId xmlns:a16="http://schemas.microsoft.com/office/drawing/2014/main" id="{F48F0916-0C8A-F55B-092C-C68A3FA5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3" y="138224"/>
            <a:ext cx="1137684" cy="111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45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4A0CFD-3829-BF8B-F352-DF3AEB0E0D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684651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52DACA-889A-A2F7-C643-0B98E7E25B09}"/>
              </a:ext>
            </a:extLst>
          </p:cNvPr>
          <p:cNvSpPr/>
          <p:nvPr/>
        </p:nvSpPr>
        <p:spPr>
          <a:xfrm>
            <a:off x="7155712" y="0"/>
            <a:ext cx="5036288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Problems:</a:t>
            </a:r>
          </a:p>
          <a:p>
            <a:pPr algn="ctr"/>
            <a:endParaRPr lang="en-GB" sz="36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Explainability!</a:t>
            </a:r>
          </a:p>
          <a:p>
            <a:pPr algn="ctr"/>
            <a:endParaRPr lang="en-GB" sz="36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Defining uncertainty around individual patient random effects</a:t>
            </a:r>
          </a:p>
          <a:p>
            <a:pPr algn="ctr"/>
            <a:endParaRPr lang="en-GB" sz="36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Post hoc estimation of individual random effects without the fitting of a new model</a:t>
            </a:r>
          </a:p>
        </p:txBody>
      </p:sp>
    </p:spTree>
    <p:extLst>
      <p:ext uri="{BB962C8B-B14F-4D97-AF65-F5344CB8AC3E}">
        <p14:creationId xmlns:p14="http://schemas.microsoft.com/office/powerpoint/2010/main" val="369934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3C6A-A014-F98A-C5D2-1CFBA3DB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93378"/>
          </a:xfrm>
          <a:solidFill>
            <a:srgbClr val="7030A0"/>
          </a:solid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  <a:latin typeface="Berlin Sans FB" panose="020E0602020502020306" pitchFamily="34" charset="0"/>
              </a:rPr>
              <a:t>The effect of antenatal steroids on preterm infant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A6AA1-5E7A-4EA2-09EB-ACEE1B56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4376"/>
            <a:ext cx="12192000" cy="5873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latin typeface="Berlin Sans FB" panose="020E0602020502020306" pitchFamily="34" charset="0"/>
              </a:rPr>
              <a:t>Antenatal steroids are excellent at reducing poor short term outcomes</a:t>
            </a:r>
          </a:p>
          <a:p>
            <a:pPr marL="0" indent="0" algn="ctr">
              <a:buNone/>
            </a:pPr>
            <a:r>
              <a:rPr lang="en-GB" dirty="0">
                <a:latin typeface="Berlin Sans FB" panose="020E0602020502020306" pitchFamily="34" charset="0"/>
              </a:rPr>
              <a:t>Neonatal death by 31%</a:t>
            </a:r>
          </a:p>
          <a:p>
            <a:pPr marL="0" indent="0" algn="ctr">
              <a:buNone/>
            </a:pPr>
            <a:r>
              <a:rPr lang="en-GB" dirty="0">
                <a:latin typeface="Berlin Sans FB" panose="020E0602020502020306" pitchFamily="34" charset="0"/>
              </a:rPr>
              <a:t>Respiratory distress syndrome by 44%</a:t>
            </a:r>
          </a:p>
          <a:p>
            <a:pPr marL="0" indent="0" algn="ctr">
              <a:buNone/>
            </a:pPr>
            <a:r>
              <a:rPr lang="en-GB" dirty="0">
                <a:latin typeface="Berlin Sans FB" panose="020E0602020502020306" pitchFamily="34" charset="0"/>
              </a:rPr>
              <a:t>Intraventricular haemorrhage by 46%</a:t>
            </a:r>
          </a:p>
          <a:p>
            <a:pPr marL="0" indent="0">
              <a:buNone/>
            </a:pPr>
            <a:endParaRPr lang="en-GB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GB" dirty="0">
              <a:latin typeface="Berlin Sans FB" panose="020E0602020502020306" pitchFamily="34" charset="0"/>
            </a:endParaRPr>
          </a:p>
          <a:p>
            <a:pPr marL="0" indent="0" algn="ctr">
              <a:buNone/>
            </a:pPr>
            <a:r>
              <a:rPr lang="en-GB" dirty="0">
                <a:latin typeface="Berlin Sans FB" panose="020E0602020502020306" pitchFamily="34" charset="0"/>
              </a:rPr>
              <a:t>Possible negative impact of ADHD and mental health in later life</a:t>
            </a:r>
          </a:p>
          <a:p>
            <a:endParaRPr lang="en-GB" dirty="0">
              <a:latin typeface="Berlin Sans FB" panose="020E0602020502020306" pitchFamily="34" charset="0"/>
            </a:endParaRPr>
          </a:p>
          <a:p>
            <a:endParaRPr lang="en-GB" dirty="0">
              <a:latin typeface="Berlin Sans FB" panose="020E0602020502020306" pitchFamily="34" charset="0"/>
            </a:endParaRPr>
          </a:p>
          <a:p>
            <a:pPr marL="0" indent="0" algn="ctr">
              <a:buNone/>
            </a:pPr>
            <a:r>
              <a:rPr lang="en-GB" dirty="0">
                <a:latin typeface="Berlin Sans FB" panose="020E0602020502020306" pitchFamily="34" charset="0"/>
              </a:rPr>
              <a:t>Previous guidance for potential preterm deliveries &lt;39 weeks altered to &lt;34 weeks</a:t>
            </a:r>
          </a:p>
        </p:txBody>
      </p:sp>
    </p:spTree>
    <p:extLst>
      <p:ext uri="{BB962C8B-B14F-4D97-AF65-F5344CB8AC3E}">
        <p14:creationId xmlns:p14="http://schemas.microsoft.com/office/powerpoint/2010/main" val="338777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5475-A42A-95E6-9CCF-3CBE034FD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7A054-EEDE-CC31-32B1-71132553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07"/>
            <a:ext cx="12192000" cy="64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ritish people trust Wikipedia more ...">
            <a:extLst>
              <a:ext uri="{FF2B5EF4-FFF2-40B4-BE49-F238E27FC236}">
                <a16:creationId xmlns:a16="http://schemas.microsoft.com/office/drawing/2014/main" id="{96A07DD2-5AA1-E717-67DF-236E1FD6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723" y="0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13583C-CE58-A99E-B26C-8289EF199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02" y="0"/>
            <a:ext cx="102972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40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A99175-0569-784F-4C7D-BC52A1A8F809}"/>
              </a:ext>
            </a:extLst>
          </p:cNvPr>
          <p:cNvSpPr txBox="1"/>
          <p:nvPr/>
        </p:nvSpPr>
        <p:spPr>
          <a:xfrm>
            <a:off x="1283438" y="199163"/>
            <a:ext cx="96251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sitar_model</a:t>
            </a:r>
            <a:r>
              <a:rPr lang="en-GB" dirty="0">
                <a:latin typeface="Consolas" panose="020B0609020204030204" pitchFamily="49" charset="0"/>
              </a:rPr>
              <a:t> &lt;- sitar(</a:t>
            </a:r>
          </a:p>
          <a:p>
            <a:r>
              <a:rPr lang="en-GB" dirty="0">
                <a:latin typeface="Consolas" panose="020B0609020204030204" pitchFamily="49" charset="0"/>
              </a:rPr>
              <a:t>     		    x = ‘</a:t>
            </a:r>
            <a:r>
              <a:rPr lang="en-GB" dirty="0" err="1">
                <a:latin typeface="Consolas" panose="020B0609020204030204" pitchFamily="49" charset="0"/>
              </a:rPr>
              <a:t>natural_log_age</a:t>
            </a:r>
            <a:r>
              <a:rPr lang="en-GB" dirty="0">
                <a:latin typeface="Consolas" panose="020B0609020204030204" pitchFamily="49" charset="0"/>
              </a:rPr>
              <a:t>’,</a:t>
            </a:r>
          </a:p>
          <a:p>
            <a:r>
              <a:rPr lang="en-GB" dirty="0">
                <a:latin typeface="Consolas" panose="020B0609020204030204" pitchFamily="49" charset="0"/>
              </a:rPr>
              <a:t>    		    y = ‘height’, </a:t>
            </a:r>
          </a:p>
          <a:p>
            <a:r>
              <a:rPr lang="en-GB" dirty="0">
                <a:latin typeface="Consolas" panose="020B0609020204030204" pitchFamily="49" charset="0"/>
              </a:rPr>
              <a:t>   		    id = ‘id’, </a:t>
            </a:r>
          </a:p>
          <a:p>
            <a:r>
              <a:rPr lang="en-GB" dirty="0">
                <a:latin typeface="Consolas" panose="020B0609020204030204" pitchFamily="49" charset="0"/>
              </a:rPr>
              <a:t>  		    data = ‘</a:t>
            </a:r>
            <a:r>
              <a:rPr lang="en-GB" dirty="0" err="1">
                <a:latin typeface="Consolas" panose="020B0609020204030204" pitchFamily="49" charset="0"/>
              </a:rPr>
              <a:t>data_frame</a:t>
            </a:r>
            <a:r>
              <a:rPr lang="en-GB" dirty="0">
                <a:latin typeface="Consolas" panose="020B0609020204030204" pitchFamily="49" charset="0"/>
              </a:rPr>
              <a:t>’, </a:t>
            </a:r>
          </a:p>
          <a:p>
            <a:r>
              <a:rPr lang="en-GB" dirty="0">
                <a:latin typeface="Consolas" panose="020B0609020204030204" pitchFamily="49" charset="0"/>
              </a:rPr>
              <a:t>  		    </a:t>
            </a:r>
            <a:r>
              <a:rPr lang="en-GB" dirty="0" err="1">
                <a:latin typeface="Consolas" panose="020B0609020204030204" pitchFamily="49" charset="0"/>
              </a:rPr>
              <a:t>df</a:t>
            </a:r>
            <a:r>
              <a:rPr lang="en-GB" dirty="0">
                <a:latin typeface="Consolas" panose="020B0609020204030204" pitchFamily="49" charset="0"/>
              </a:rPr>
              <a:t> = 12  )</a:t>
            </a:r>
          </a:p>
        </p:txBody>
      </p:sp>
    </p:spTree>
    <p:extLst>
      <p:ext uri="{BB962C8B-B14F-4D97-AF65-F5344CB8AC3E}">
        <p14:creationId xmlns:p14="http://schemas.microsoft.com/office/powerpoint/2010/main" val="56686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A99175-0569-784F-4C7D-BC52A1A8F809}"/>
              </a:ext>
            </a:extLst>
          </p:cNvPr>
          <p:cNvSpPr txBox="1"/>
          <p:nvPr/>
        </p:nvSpPr>
        <p:spPr>
          <a:xfrm>
            <a:off x="1283438" y="326756"/>
            <a:ext cx="96251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sitar_model</a:t>
            </a:r>
            <a:r>
              <a:rPr lang="en-GB" dirty="0">
                <a:latin typeface="Consolas" panose="020B0609020204030204" pitchFamily="49" charset="0"/>
              </a:rPr>
              <a:t> &lt;- sitar(</a:t>
            </a:r>
          </a:p>
          <a:p>
            <a:r>
              <a:rPr lang="en-GB" dirty="0">
                <a:latin typeface="Consolas" panose="020B0609020204030204" pitchFamily="49" charset="0"/>
              </a:rPr>
              <a:t>     		    x = ‘</a:t>
            </a:r>
            <a:r>
              <a:rPr lang="en-GB" dirty="0" err="1">
                <a:latin typeface="Consolas" panose="020B0609020204030204" pitchFamily="49" charset="0"/>
              </a:rPr>
              <a:t>natural_log_age</a:t>
            </a:r>
            <a:r>
              <a:rPr lang="en-GB" dirty="0">
                <a:latin typeface="Consolas" panose="020B0609020204030204" pitchFamily="49" charset="0"/>
              </a:rPr>
              <a:t>’,</a:t>
            </a:r>
          </a:p>
          <a:p>
            <a:r>
              <a:rPr lang="en-GB" dirty="0">
                <a:latin typeface="Consolas" panose="020B0609020204030204" pitchFamily="49" charset="0"/>
              </a:rPr>
              <a:t>    		    y = ‘height’, </a:t>
            </a:r>
          </a:p>
          <a:p>
            <a:r>
              <a:rPr lang="en-GB" dirty="0">
                <a:latin typeface="Consolas" panose="020B0609020204030204" pitchFamily="49" charset="0"/>
              </a:rPr>
              <a:t>   		    id = ‘id’, </a:t>
            </a:r>
          </a:p>
          <a:p>
            <a:r>
              <a:rPr lang="en-GB" dirty="0">
                <a:latin typeface="Consolas" panose="020B0609020204030204" pitchFamily="49" charset="0"/>
              </a:rPr>
              <a:t>  		    data = ‘</a:t>
            </a:r>
            <a:r>
              <a:rPr lang="en-GB" dirty="0" err="1">
                <a:latin typeface="Consolas" panose="020B0609020204030204" pitchFamily="49" charset="0"/>
              </a:rPr>
              <a:t>data_frame</a:t>
            </a:r>
            <a:r>
              <a:rPr lang="en-GB" dirty="0">
                <a:latin typeface="Consolas" panose="020B0609020204030204" pitchFamily="49" charset="0"/>
              </a:rPr>
              <a:t>’, </a:t>
            </a:r>
          </a:p>
          <a:p>
            <a:r>
              <a:rPr lang="en-GB" dirty="0">
                <a:latin typeface="Consolas" panose="020B0609020204030204" pitchFamily="49" charset="0"/>
              </a:rPr>
              <a:t>  		    </a:t>
            </a:r>
            <a:r>
              <a:rPr lang="en-GB" dirty="0" err="1">
                <a:latin typeface="Consolas" panose="020B0609020204030204" pitchFamily="49" charset="0"/>
              </a:rPr>
              <a:t>df</a:t>
            </a:r>
            <a:r>
              <a:rPr lang="en-GB" dirty="0">
                <a:latin typeface="Consolas" panose="020B0609020204030204" pitchFamily="49" charset="0"/>
              </a:rPr>
              <a:t> = 12 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E6052-54DD-8FB9-1543-9ECAC9DACC16}"/>
              </a:ext>
            </a:extLst>
          </p:cNvPr>
          <p:cNvSpPr txBox="1"/>
          <p:nvPr/>
        </p:nvSpPr>
        <p:spPr>
          <a:xfrm>
            <a:off x="-1" y="2384034"/>
            <a:ext cx="1396054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Log-likelihood: -2941.496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Fixed: s1 + s2 + s3 + s4 + s5 + s6 + s7 + s8 + s9 + s10 + s11 + s12 +      a + b + c ~ 1 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s1           s2           s3           s4         s5         s6         s7         s8         s9 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	24.6  	   35.8         45.1          55.6       61.6       72.8       82.8       94.9       107.9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s10          s11          s12            a            b            c 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128.8       139.9        126.7          33.2        -0.01        0.06  </a:t>
            </a:r>
          </a:p>
          <a:p>
            <a:endParaRPr lang="en-GB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Random effects: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Formula: list(a ~ 1, b ~ 1, c ~ 1)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Level: id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Structure: General positive-definite, Log-Cholesky parametrization</a:t>
            </a:r>
          </a:p>
          <a:p>
            <a:endParaRPr lang="en-GB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</a:t>
            </a:r>
            <a:r>
              <a:rPr lang="en-GB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StdDev</a:t>
            </a: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Corr       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a        5.36       a        b    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b        0.08       0.76      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c        0.05       0.74     0.37</a:t>
            </a:r>
          </a:p>
          <a:p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Residual 1.43        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D75096-1C24-34E8-1E6F-F78B0943F279}"/>
              </a:ext>
            </a:extLst>
          </p:cNvPr>
          <p:cNvSpPr/>
          <p:nvPr/>
        </p:nvSpPr>
        <p:spPr>
          <a:xfrm>
            <a:off x="7855685" y="127593"/>
            <a:ext cx="4336315" cy="225644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i="1" dirty="0">
                <a:solidFill>
                  <a:schemeClr val="bg1"/>
                </a:solidFill>
                <a:latin typeface="Berlin Sans FB" panose="020E0602020502020306" pitchFamily="34" charset="0"/>
              </a:rPr>
              <a:t>Population level ‘fixed effects’ – the ‘average’ growth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AC67E-A5C6-D107-1E99-81C475730840}"/>
              </a:ext>
            </a:extLst>
          </p:cNvPr>
          <p:cNvSpPr/>
          <p:nvPr/>
        </p:nvSpPr>
        <p:spPr>
          <a:xfrm>
            <a:off x="-1" y="2384034"/>
            <a:ext cx="12192001" cy="155001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3C6A2-E691-9D9E-26D8-53C8FDC5058E}"/>
              </a:ext>
            </a:extLst>
          </p:cNvPr>
          <p:cNvSpPr/>
          <p:nvPr/>
        </p:nvSpPr>
        <p:spPr>
          <a:xfrm flipV="1">
            <a:off x="0" y="4019105"/>
            <a:ext cx="7846827" cy="2643019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A2795-158B-E80C-925E-A1C7D002AC90}"/>
              </a:ext>
            </a:extLst>
          </p:cNvPr>
          <p:cNvSpPr/>
          <p:nvPr/>
        </p:nvSpPr>
        <p:spPr>
          <a:xfrm>
            <a:off x="7855685" y="4448215"/>
            <a:ext cx="4336315" cy="225644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i="1" dirty="0">
                <a:solidFill>
                  <a:schemeClr val="bg1"/>
                </a:solidFill>
                <a:latin typeface="Berlin Sans FB" panose="020E0602020502020306" pitchFamily="34" charset="0"/>
              </a:rPr>
              <a:t>Distribution of random effects across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281354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A99175-0569-784F-4C7D-BC52A1A8F809}"/>
              </a:ext>
            </a:extLst>
          </p:cNvPr>
          <p:cNvSpPr txBox="1"/>
          <p:nvPr/>
        </p:nvSpPr>
        <p:spPr>
          <a:xfrm>
            <a:off x="1283438" y="199163"/>
            <a:ext cx="96251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sitar_model</a:t>
            </a:r>
            <a:r>
              <a:rPr lang="en-GB" dirty="0">
                <a:latin typeface="Consolas" panose="020B0609020204030204" pitchFamily="49" charset="0"/>
              </a:rPr>
              <a:t> &lt;- sitar(</a:t>
            </a:r>
          </a:p>
          <a:p>
            <a:r>
              <a:rPr lang="en-GB" dirty="0">
                <a:latin typeface="Consolas" panose="020B0609020204030204" pitchFamily="49" charset="0"/>
              </a:rPr>
              <a:t>     		    x = ‘</a:t>
            </a:r>
            <a:r>
              <a:rPr lang="en-GB" dirty="0" err="1">
                <a:latin typeface="Consolas" panose="020B0609020204030204" pitchFamily="49" charset="0"/>
              </a:rPr>
              <a:t>natural_log_age</a:t>
            </a:r>
            <a:r>
              <a:rPr lang="en-GB" dirty="0">
                <a:latin typeface="Consolas" panose="020B0609020204030204" pitchFamily="49" charset="0"/>
              </a:rPr>
              <a:t>’,</a:t>
            </a:r>
          </a:p>
          <a:p>
            <a:r>
              <a:rPr lang="en-GB" dirty="0">
                <a:latin typeface="Consolas" panose="020B0609020204030204" pitchFamily="49" charset="0"/>
              </a:rPr>
              <a:t>    		    y = ‘height’, </a:t>
            </a:r>
          </a:p>
          <a:p>
            <a:r>
              <a:rPr lang="en-GB" dirty="0">
                <a:latin typeface="Consolas" panose="020B0609020204030204" pitchFamily="49" charset="0"/>
              </a:rPr>
              <a:t>   		    id = ‘id’, </a:t>
            </a:r>
          </a:p>
          <a:p>
            <a:r>
              <a:rPr lang="en-GB" dirty="0">
                <a:latin typeface="Consolas" panose="020B0609020204030204" pitchFamily="49" charset="0"/>
              </a:rPr>
              <a:t>  		    data = ‘</a:t>
            </a:r>
            <a:r>
              <a:rPr lang="en-GB" dirty="0" err="1">
                <a:latin typeface="Consolas" panose="020B0609020204030204" pitchFamily="49" charset="0"/>
              </a:rPr>
              <a:t>data_frame</a:t>
            </a:r>
            <a:r>
              <a:rPr lang="en-GB" dirty="0">
                <a:latin typeface="Consolas" panose="020B0609020204030204" pitchFamily="49" charset="0"/>
              </a:rPr>
              <a:t>’, </a:t>
            </a:r>
          </a:p>
          <a:p>
            <a:r>
              <a:rPr lang="en-GB" dirty="0">
                <a:latin typeface="Consolas" panose="020B0609020204030204" pitchFamily="49" charset="0"/>
              </a:rPr>
              <a:t>  		    </a:t>
            </a:r>
            <a:r>
              <a:rPr lang="en-GB" dirty="0" err="1">
                <a:latin typeface="Consolas" panose="020B0609020204030204" pitchFamily="49" charset="0"/>
              </a:rPr>
              <a:t>df</a:t>
            </a:r>
            <a:r>
              <a:rPr lang="en-GB" dirty="0">
                <a:latin typeface="Consolas" panose="020B0609020204030204" pitchFamily="49" charset="0"/>
              </a:rPr>
              <a:t> = 12 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BE073-5D56-63C6-E7FA-F13A27ED289B}"/>
              </a:ext>
            </a:extLst>
          </p:cNvPr>
          <p:cNvSpPr txBox="1"/>
          <p:nvPr/>
        </p:nvSpPr>
        <p:spPr>
          <a:xfrm>
            <a:off x="8108376" y="190324"/>
            <a:ext cx="267451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ranef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sitar_model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073E10-B84E-447B-7A95-B6FF2C3D825E}"/>
              </a:ext>
            </a:extLst>
          </p:cNvPr>
          <p:cNvSpPr/>
          <p:nvPr/>
        </p:nvSpPr>
        <p:spPr>
          <a:xfrm>
            <a:off x="1283438" y="2611908"/>
            <a:ext cx="1450427" cy="5856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‘a’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E8D029-5427-14FE-42BD-162700A3C686}"/>
              </a:ext>
            </a:extLst>
          </p:cNvPr>
          <p:cNvSpPr/>
          <p:nvPr/>
        </p:nvSpPr>
        <p:spPr>
          <a:xfrm>
            <a:off x="1" y="1951750"/>
            <a:ext cx="12192000" cy="5856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i="1" dirty="0">
                <a:solidFill>
                  <a:schemeClr val="bg1"/>
                </a:solidFill>
                <a:latin typeface="Berlin Sans FB" panose="020E0602020502020306" pitchFamily="34" charset="0"/>
              </a:rPr>
              <a:t>Extract model random effects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DBF70-6A06-ED32-0318-9CD389C6A740}"/>
              </a:ext>
            </a:extLst>
          </p:cNvPr>
          <p:cNvSpPr/>
          <p:nvPr/>
        </p:nvSpPr>
        <p:spPr>
          <a:xfrm>
            <a:off x="5342569" y="2611908"/>
            <a:ext cx="1450427" cy="5856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E080-2345-F824-8988-B27C93B59AA3}"/>
              </a:ext>
            </a:extLst>
          </p:cNvPr>
          <p:cNvSpPr/>
          <p:nvPr/>
        </p:nvSpPr>
        <p:spPr>
          <a:xfrm>
            <a:off x="9314256" y="2650896"/>
            <a:ext cx="1450427" cy="5856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‘c’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A426B-3DE4-E7DC-F049-AAA7A9372914}"/>
              </a:ext>
            </a:extLst>
          </p:cNvPr>
          <p:cNvSpPr/>
          <p:nvPr/>
        </p:nvSpPr>
        <p:spPr>
          <a:xfrm>
            <a:off x="935665" y="3636176"/>
            <a:ext cx="2200939" cy="5856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SIZE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371D6-8A3E-560C-722C-4457DE446D4A}"/>
              </a:ext>
            </a:extLst>
          </p:cNvPr>
          <p:cNvSpPr/>
          <p:nvPr/>
        </p:nvSpPr>
        <p:spPr>
          <a:xfrm>
            <a:off x="4827181" y="3632791"/>
            <a:ext cx="2434855" cy="5856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TIMING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F052D8-CD99-FBC5-692E-E37194C20D56}"/>
              </a:ext>
            </a:extLst>
          </p:cNvPr>
          <p:cNvSpPr/>
          <p:nvPr/>
        </p:nvSpPr>
        <p:spPr>
          <a:xfrm>
            <a:off x="8729330" y="3570076"/>
            <a:ext cx="2514922" cy="5856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VELOCITY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13413473-F2B2-591D-C499-CF2D573E6C99}"/>
              </a:ext>
            </a:extLst>
          </p:cNvPr>
          <p:cNvSpPr/>
          <p:nvPr/>
        </p:nvSpPr>
        <p:spPr>
          <a:xfrm>
            <a:off x="1781822" y="4555451"/>
            <a:ext cx="453657" cy="1486696"/>
          </a:xfrm>
          <a:prstGeom prst="up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Berlin Sans FB" panose="020E0602020502020306" pitchFamily="34" charset="0"/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05D8EA6-8E2C-222F-8B41-CD7E5C8DFE33}"/>
              </a:ext>
            </a:extLst>
          </p:cNvPr>
          <p:cNvSpPr/>
          <p:nvPr/>
        </p:nvSpPr>
        <p:spPr>
          <a:xfrm rot="5400000">
            <a:off x="5822818" y="4555452"/>
            <a:ext cx="453657" cy="1486696"/>
          </a:xfrm>
          <a:prstGeom prst="up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Berlin Sans FB" panose="020E0602020502020306" pitchFamily="34" charset="0"/>
            </a:endParaRPr>
          </a:p>
        </p:txBody>
      </p:sp>
      <p:pic>
        <p:nvPicPr>
          <p:cNvPr id="3074" name="Picture 2" descr="Ames Window illusion by ToolsToMars | Download free STL ...">
            <a:extLst>
              <a:ext uri="{FF2B5EF4-FFF2-40B4-BE49-F238E27FC236}">
                <a16:creationId xmlns:a16="http://schemas.microsoft.com/office/drawing/2014/main" id="{07329BD3-F3A4-73C4-DF3D-558FE203F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8" r="4220" b="37345"/>
          <a:stretch/>
        </p:blipFill>
        <p:spPr bwMode="auto">
          <a:xfrm>
            <a:off x="8426036" y="4266209"/>
            <a:ext cx="2818216" cy="2014089"/>
          </a:xfrm>
          <a:prstGeom prst="rect">
            <a:avLst/>
          </a:prstGeom>
          <a:solidFill>
            <a:srgbClr val="7030A0"/>
          </a:solidFill>
        </p:spPr>
      </p:pic>
    </p:spTree>
    <p:extLst>
      <p:ext uri="{BB962C8B-B14F-4D97-AF65-F5344CB8AC3E}">
        <p14:creationId xmlns:p14="http://schemas.microsoft.com/office/powerpoint/2010/main" val="422201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01E2BD0-075E-0B6F-250C-BDE28F40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520"/>
            <a:ext cx="12192000" cy="61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F6988-4496-EEA9-E6B0-75BA48ABFCB8}"/>
              </a:ext>
            </a:extLst>
          </p:cNvPr>
          <p:cNvSpPr/>
          <p:nvPr/>
        </p:nvSpPr>
        <p:spPr>
          <a:xfrm>
            <a:off x="965412" y="1458970"/>
            <a:ext cx="3468365" cy="9652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E1D790-08D4-D455-4628-D841B677284A}"/>
              </a:ext>
            </a:extLst>
          </p:cNvPr>
          <p:cNvSpPr/>
          <p:nvPr/>
        </p:nvSpPr>
        <p:spPr>
          <a:xfrm>
            <a:off x="965412" y="2843345"/>
            <a:ext cx="3468365" cy="9652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TIMING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DBE83-987E-A945-E9C8-D370BDD30AD6}"/>
              </a:ext>
            </a:extLst>
          </p:cNvPr>
          <p:cNvSpPr/>
          <p:nvPr/>
        </p:nvSpPr>
        <p:spPr>
          <a:xfrm>
            <a:off x="965411" y="4227720"/>
            <a:ext cx="3468365" cy="9652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VELOCITY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64600E-4E0E-DECE-58CE-BC52B056D6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96000" cy="703187"/>
          </a:xfrm>
          <a:prstGeom prst="rect">
            <a:avLst/>
          </a:prstGeom>
          <a:solidFill>
            <a:srgbClr val="7030A0"/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latin typeface="Berlin Sans FB" panose="020E0602020502020306" pitchFamily="34" charset="0"/>
              </a:rPr>
              <a:t>Growth outcomes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F0CF47-64F6-B76F-7D1E-7DDF271D2F42}"/>
              </a:ext>
            </a:extLst>
          </p:cNvPr>
          <p:cNvSpPr txBox="1">
            <a:spLocks/>
          </p:cNvSpPr>
          <p:nvPr/>
        </p:nvSpPr>
        <p:spPr>
          <a:xfrm>
            <a:off x="6096001" y="0"/>
            <a:ext cx="6096002" cy="703187"/>
          </a:xfrm>
          <a:prstGeom prst="rect">
            <a:avLst/>
          </a:prstGeom>
          <a:solidFill>
            <a:srgbClr val="7030A0"/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latin typeface="Berlin Sans FB" panose="020E0602020502020306" pitchFamily="34" charset="0"/>
              </a:rPr>
              <a:t>Treatment and covariates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9C14F7-59FA-9B4B-4FAC-B7B7ED4F1C00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91B5932-9335-0C72-BB17-B24B603A03F6}"/>
              </a:ext>
            </a:extLst>
          </p:cNvPr>
          <p:cNvSpPr/>
          <p:nvPr/>
        </p:nvSpPr>
        <p:spPr>
          <a:xfrm>
            <a:off x="6623548" y="1458970"/>
            <a:ext cx="5061633" cy="965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Antenatal steroids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59833F-8CE3-8443-33C0-8942B8F70626}"/>
              </a:ext>
            </a:extLst>
          </p:cNvPr>
          <p:cNvSpPr/>
          <p:nvPr/>
        </p:nvSpPr>
        <p:spPr>
          <a:xfrm>
            <a:off x="6623547" y="2843344"/>
            <a:ext cx="5061634" cy="965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Maternal height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271012-DA41-4C44-0217-D18D41E3B335}"/>
              </a:ext>
            </a:extLst>
          </p:cNvPr>
          <p:cNvSpPr/>
          <p:nvPr/>
        </p:nvSpPr>
        <p:spPr>
          <a:xfrm>
            <a:off x="6623546" y="4271119"/>
            <a:ext cx="5061635" cy="965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Paternal height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1F6280-6609-DCF7-C630-39E90520309A}"/>
              </a:ext>
            </a:extLst>
          </p:cNvPr>
          <p:cNvSpPr/>
          <p:nvPr/>
        </p:nvSpPr>
        <p:spPr>
          <a:xfrm>
            <a:off x="6623546" y="5698894"/>
            <a:ext cx="5061635" cy="965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Gestational age at birth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F8CFDB-76F3-2508-C6C9-EC014C29F6DC}"/>
              </a:ext>
            </a:extLst>
          </p:cNvPr>
          <p:cNvSpPr/>
          <p:nvPr/>
        </p:nvSpPr>
        <p:spPr>
          <a:xfrm>
            <a:off x="965411" y="5612096"/>
            <a:ext cx="3468365" cy="96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Base R!</a:t>
            </a:r>
          </a:p>
        </p:txBody>
      </p:sp>
    </p:spTree>
    <p:extLst>
      <p:ext uri="{BB962C8B-B14F-4D97-AF65-F5344CB8AC3E}">
        <p14:creationId xmlns:p14="http://schemas.microsoft.com/office/powerpoint/2010/main" val="4039630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469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Berlin Sans FB</vt:lpstr>
      <vt:lpstr>Consolas</vt:lpstr>
      <vt:lpstr>Office Theme</vt:lpstr>
      <vt:lpstr>SITAR modelling of growth in preterm infants and the effect of antenatal steroids</vt:lpstr>
      <vt:lpstr>The effect of antenatal steroids on preterm infant growth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pressure ICAH plan for further analysis and publication</dc:title>
  <dc:creator>Neil Lawrence</dc:creator>
  <cp:lastModifiedBy>Neil Lawrence</cp:lastModifiedBy>
  <cp:revision>2</cp:revision>
  <dcterms:created xsi:type="dcterms:W3CDTF">2024-05-27T12:39:53Z</dcterms:created>
  <dcterms:modified xsi:type="dcterms:W3CDTF">2025-03-14T10:28:21Z</dcterms:modified>
</cp:coreProperties>
</file>